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4"/>
  </p:sldMasterIdLst>
  <p:notesMasterIdLst>
    <p:notesMasterId r:id="rId44"/>
  </p:notesMasterIdLst>
  <p:sldIdLst>
    <p:sldId id="256" r:id="rId5"/>
    <p:sldId id="328" r:id="rId6"/>
    <p:sldId id="261" r:id="rId7"/>
    <p:sldId id="265" r:id="rId8"/>
    <p:sldId id="315" r:id="rId9"/>
    <p:sldId id="331" r:id="rId10"/>
    <p:sldId id="332" r:id="rId11"/>
    <p:sldId id="350" r:id="rId12"/>
    <p:sldId id="274" r:id="rId13"/>
    <p:sldId id="333" r:id="rId14"/>
    <p:sldId id="260" r:id="rId15"/>
    <p:sldId id="313" r:id="rId16"/>
    <p:sldId id="334" r:id="rId17"/>
    <p:sldId id="329" r:id="rId18"/>
    <p:sldId id="342" r:id="rId19"/>
    <p:sldId id="355" r:id="rId20"/>
    <p:sldId id="356" r:id="rId21"/>
    <p:sldId id="335" r:id="rId22"/>
    <p:sldId id="320" r:id="rId23"/>
    <p:sldId id="321" r:id="rId24"/>
    <p:sldId id="336" r:id="rId25"/>
    <p:sldId id="322" r:id="rId26"/>
    <p:sldId id="337" r:id="rId27"/>
    <p:sldId id="323" r:id="rId28"/>
    <p:sldId id="324" r:id="rId29"/>
    <p:sldId id="325" r:id="rId30"/>
    <p:sldId id="338" r:id="rId31"/>
    <p:sldId id="341" r:id="rId32"/>
    <p:sldId id="345" r:id="rId33"/>
    <p:sldId id="344" r:id="rId34"/>
    <p:sldId id="349" r:id="rId35"/>
    <p:sldId id="346" r:id="rId36"/>
    <p:sldId id="347" r:id="rId37"/>
    <p:sldId id="348" r:id="rId38"/>
    <p:sldId id="339" r:id="rId39"/>
    <p:sldId id="327" r:id="rId40"/>
    <p:sldId id="340" r:id="rId41"/>
    <p:sldId id="357" r:id="rId42"/>
    <p:sldId id="284" r:id="rId43"/>
  </p:sldIdLst>
  <p:sldSz cx="9144000" cy="5143500" type="screen16x9"/>
  <p:notesSz cx="6858000" cy="9144000"/>
  <p:embeddedFontLst>
    <p:embeddedFont>
      <p:font typeface="Advent Pro" panose="02020500000000000000" charset="0"/>
      <p:regular r:id="rId45"/>
      <p:bold r:id="rId46"/>
    </p:embeddedFont>
    <p:embeddedFont>
      <p:font typeface="Coiny" panose="02020500000000000000" charset="0"/>
      <p:regular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微軟正黑體" panose="020B0604030504040204" pitchFamily="34" charset="-12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1EBA0-C938-4182-ACC7-05A38F13A8B2}" v="6" dt="2022-01-04T06:04:50.051"/>
  </p1510:revLst>
</p1510:revInfo>
</file>

<file path=ppt/tableStyles.xml><?xml version="1.0" encoding="utf-8"?>
<a:tblStyleLst xmlns:a="http://schemas.openxmlformats.org/drawingml/2006/main" def="{459347E2-EBE5-49A4-B205-F33FBD8A5A5D}">
  <a:tblStyle styleId="{459347E2-EBE5-49A4-B205-F33FBD8A5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40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560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15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9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08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8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795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18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44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5a0b769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5a0b769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192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6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184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上面是屬性 下面是方法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380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1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26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04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045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79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993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若還沒有帳號可先進行註冊</a:t>
            </a:r>
            <a:r>
              <a:rPr lang="en-US" altLang="zh-TW" dirty="0"/>
              <a:t>(</a:t>
            </a:r>
            <a:r>
              <a:rPr lang="zh-TW" altLang="en-US" dirty="0"/>
              <a:t>下圖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48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註冊畫面所填的資料會更新</a:t>
            </a:r>
            <a:r>
              <a:rPr lang="en-US" altLang="zh-TW" dirty="0"/>
              <a:t>(?)</a:t>
            </a:r>
            <a:r>
              <a:rPr lang="zh-TW" altLang="en-US" dirty="0"/>
              <a:t>至個人檔案內容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182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若沒有在個人檔案內新增偏好也可在下頁的篩選條件中進行設定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024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552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39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228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762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9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800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769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6ba8e432a2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6ba8e432a2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b9affecee_0_3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b9affecee_0_3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7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70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b9affecee_0_3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6b9affecee_0_3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214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b9affecee_0_3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6b9affecee_0_3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TITLE_AND_DESCRIPTION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ONE_COLUMN_TEXT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000" b="1">
              <a:solidFill>
                <a:srgbClr val="00054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0" r:id="rId6"/>
    <p:sldLayoutId id="2147483661" r:id="rId7"/>
    <p:sldLayoutId id="2147483662" r:id="rId8"/>
    <p:sldLayoutId id="2147483664" r:id="rId9"/>
    <p:sldLayoutId id="2147483666" r:id="rId10"/>
    <p:sldLayoutId id="2147483668" r:id="rId11"/>
    <p:sldLayoutId id="2147483669" r:id="rId12"/>
    <p:sldLayoutId id="2147483671" r:id="rId13"/>
    <p:sldLayoutId id="2147483673" r:id="rId14"/>
    <p:sldLayoutId id="2147483674" r:id="rId15"/>
    <p:sldLayoutId id="2147483675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96" r:id="rId23"/>
    <p:sldLayoutId id="2147483697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4ypPVtgLXUTCBAdGrho5Wa-WsXWMA5n/view?usp=shar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6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55" name="Google Shape;255;p46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46"/>
          <p:cNvSpPr txBox="1">
            <a:spLocks noGrp="1"/>
          </p:cNvSpPr>
          <p:nvPr>
            <p:ph type="ctrTitle"/>
          </p:nvPr>
        </p:nvSpPr>
        <p:spPr>
          <a:xfrm>
            <a:off x="455984" y="648657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000" dirty="0">
                <a:latin typeface="微軟正黑體"/>
                <a:ea typeface="微軟正黑體"/>
              </a:rPr>
              <a:t>等下吃什麼</a:t>
            </a:r>
          </a:p>
        </p:txBody>
      </p:sp>
      <p:sp>
        <p:nvSpPr>
          <p:cNvPr id="261" name="Google Shape;261;p46"/>
          <p:cNvSpPr txBox="1">
            <a:spLocks noGrp="1"/>
          </p:cNvSpPr>
          <p:nvPr>
            <p:ph type="subTitle" idx="1"/>
          </p:nvPr>
        </p:nvSpPr>
        <p:spPr>
          <a:xfrm>
            <a:off x="523086" y="3760942"/>
            <a:ext cx="5406066" cy="1273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b="1" dirty="0">
                <a:latin typeface="微軟正黑體"/>
                <a:ea typeface="微軟正黑體"/>
              </a:rPr>
              <a:t>組員：張珮君、呂紹勳、鄧蘋珊、許琇喬、林悅如</a:t>
            </a:r>
            <a:endParaRPr lang="en-US" altLang="zh-TW" sz="1500" b="1" dirty="0">
              <a:latin typeface="微軟正黑體"/>
              <a:ea typeface="微軟正黑體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500" b="1" dirty="0">
                <a:latin typeface="微軟正黑體"/>
                <a:ea typeface="微軟正黑體"/>
              </a:rPr>
              <a:t>指導老師 </a:t>
            </a:r>
            <a:r>
              <a:rPr lang="en-US" altLang="zh-TW" sz="1500" b="1" dirty="0">
                <a:latin typeface="微軟正黑體"/>
                <a:ea typeface="微軟正黑體"/>
              </a:rPr>
              <a:t>:</a:t>
            </a:r>
            <a:r>
              <a:rPr lang="zh-TW" altLang="en-US" sz="1500" b="1" dirty="0">
                <a:latin typeface="微軟正黑體"/>
                <a:ea typeface="微軟正黑體"/>
              </a:rPr>
              <a:t> 黃文楨 教授</a:t>
            </a:r>
          </a:p>
        </p:txBody>
      </p:sp>
      <p:grpSp>
        <p:nvGrpSpPr>
          <p:cNvPr id="263" name="Google Shape;263;p46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64" name="Google Shape;264;p46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6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6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6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6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6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6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6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6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6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6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6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6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6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6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6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6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6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6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6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899"/>
            <a:ext cx="3083100" cy="1778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627238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5301292" y="1411400"/>
            <a:ext cx="2927400" cy="292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0"/>
          <p:cNvSpPr/>
          <p:nvPr/>
        </p:nvSpPr>
        <p:spPr>
          <a:xfrm>
            <a:off x="5443649" y="1553750"/>
            <a:ext cx="2642700" cy="26427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750122" y="1479516"/>
            <a:ext cx="4222224" cy="2859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附近優質美食快速指南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根據使用者需求進行篩選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無法自行決定之用戶可選擇自動推薦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使用導航服務時會自動切換至</a:t>
            </a:r>
            <a:r>
              <a:rPr lang="en-US" altLang="zh-TW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，用戶無需自行開啟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查看餐廳評價</a:t>
            </a: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</a:p>
        </p:txBody>
      </p:sp>
      <p:sp>
        <p:nvSpPr>
          <p:cNvPr id="465" name="Google Shape;465;p50"/>
          <p:cNvSpPr txBox="1">
            <a:spLocks noGrp="1"/>
          </p:cNvSpPr>
          <p:nvPr>
            <p:ph type="subTitle" idx="1"/>
          </p:nvPr>
        </p:nvSpPr>
        <p:spPr>
          <a:xfrm>
            <a:off x="5396400" y="3189425"/>
            <a:ext cx="2737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Coiny"/>
                <a:ea typeface="Coiny"/>
                <a:cs typeface="Coiny"/>
                <a:sym typeface="Coiny"/>
              </a:rPr>
              <a:t>MyDelivery</a:t>
            </a:r>
            <a:endParaRPr sz="2200">
              <a:solidFill>
                <a:schemeClr val="accent4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grpSp>
        <p:nvGrpSpPr>
          <p:cNvPr id="466" name="Google Shape;466;p50"/>
          <p:cNvGrpSpPr/>
          <p:nvPr/>
        </p:nvGrpSpPr>
        <p:grpSpPr>
          <a:xfrm>
            <a:off x="5977749" y="2108678"/>
            <a:ext cx="1574500" cy="1125798"/>
            <a:chOff x="2135100" y="238125"/>
            <a:chExt cx="2240325" cy="1601875"/>
          </a:xfrm>
        </p:grpSpPr>
        <p:sp>
          <p:nvSpPr>
            <p:cNvPr id="467" name="Google Shape;467;p50"/>
            <p:cNvSpPr/>
            <p:nvPr/>
          </p:nvSpPr>
          <p:spPr>
            <a:xfrm>
              <a:off x="2135100" y="998650"/>
              <a:ext cx="215350" cy="41450"/>
            </a:xfrm>
            <a:custGeom>
              <a:avLst/>
              <a:gdLst/>
              <a:ahLst/>
              <a:cxnLst/>
              <a:rect l="l" t="t" r="r" b="b"/>
              <a:pathLst>
                <a:path w="8614" h="1658" extrusionOk="0">
                  <a:moveTo>
                    <a:pt x="829" y="1"/>
                  </a:moveTo>
                  <a:cubicBezTo>
                    <a:pt x="371" y="1"/>
                    <a:pt x="1" y="372"/>
                    <a:pt x="1" y="829"/>
                  </a:cubicBezTo>
                  <a:cubicBezTo>
                    <a:pt x="1" y="1286"/>
                    <a:pt x="371" y="1657"/>
                    <a:pt x="829" y="1657"/>
                  </a:cubicBezTo>
                  <a:lnTo>
                    <a:pt x="7785" y="1657"/>
                  </a:lnTo>
                  <a:cubicBezTo>
                    <a:pt x="8242" y="1656"/>
                    <a:pt x="8611" y="1286"/>
                    <a:pt x="8613" y="829"/>
                  </a:cubicBezTo>
                  <a:cubicBezTo>
                    <a:pt x="8611" y="372"/>
                    <a:pt x="8241" y="2"/>
                    <a:pt x="7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2281900" y="238125"/>
              <a:ext cx="2093525" cy="1601875"/>
            </a:xfrm>
            <a:custGeom>
              <a:avLst/>
              <a:gdLst/>
              <a:ahLst/>
              <a:cxnLst/>
              <a:rect l="l" t="t" r="r" b="b"/>
              <a:pathLst>
                <a:path w="83741" h="64075" extrusionOk="0">
                  <a:moveTo>
                    <a:pt x="69637" y="51592"/>
                  </a:moveTo>
                  <a:cubicBezTo>
                    <a:pt x="69668" y="51592"/>
                    <a:pt x="69699" y="51592"/>
                    <a:pt x="69729" y="51593"/>
                  </a:cubicBezTo>
                  <a:cubicBezTo>
                    <a:pt x="71553" y="51641"/>
                    <a:pt x="72515" y="53113"/>
                    <a:pt x="71868" y="54882"/>
                  </a:cubicBezTo>
                  <a:cubicBezTo>
                    <a:pt x="71236" y="56615"/>
                    <a:pt x="69290" y="57991"/>
                    <a:pt x="67487" y="57991"/>
                  </a:cubicBezTo>
                  <a:cubicBezTo>
                    <a:pt x="67456" y="57991"/>
                    <a:pt x="67425" y="57990"/>
                    <a:pt x="67395" y="57990"/>
                  </a:cubicBezTo>
                  <a:cubicBezTo>
                    <a:pt x="65568" y="57942"/>
                    <a:pt x="64610" y="56469"/>
                    <a:pt x="65252" y="54701"/>
                  </a:cubicBezTo>
                  <a:cubicBezTo>
                    <a:pt x="65888" y="52968"/>
                    <a:pt x="67835" y="51592"/>
                    <a:pt x="69637" y="51592"/>
                  </a:cubicBezTo>
                  <a:close/>
                  <a:moveTo>
                    <a:pt x="54012" y="0"/>
                  </a:moveTo>
                  <a:cubicBezTo>
                    <a:pt x="49440" y="0"/>
                    <a:pt x="45700" y="3741"/>
                    <a:pt x="45700" y="8312"/>
                  </a:cubicBezTo>
                  <a:cubicBezTo>
                    <a:pt x="45700" y="10834"/>
                    <a:pt x="46842" y="13099"/>
                    <a:pt x="48630" y="14627"/>
                  </a:cubicBezTo>
                  <a:cubicBezTo>
                    <a:pt x="37913" y="14823"/>
                    <a:pt x="31942" y="19434"/>
                    <a:pt x="30204" y="21018"/>
                  </a:cubicBezTo>
                  <a:cubicBezTo>
                    <a:pt x="29521" y="21451"/>
                    <a:pt x="29062" y="22214"/>
                    <a:pt x="29062" y="23081"/>
                  </a:cubicBezTo>
                  <a:lnTo>
                    <a:pt x="29062" y="23257"/>
                  </a:lnTo>
                  <a:cubicBezTo>
                    <a:pt x="29062" y="24599"/>
                    <a:pt x="30156" y="25697"/>
                    <a:pt x="31494" y="25697"/>
                  </a:cubicBezTo>
                  <a:lnTo>
                    <a:pt x="33945" y="25707"/>
                  </a:lnTo>
                  <a:cubicBezTo>
                    <a:pt x="31418" y="28913"/>
                    <a:pt x="29669" y="32039"/>
                    <a:pt x="28656" y="34072"/>
                  </a:cubicBezTo>
                  <a:lnTo>
                    <a:pt x="25659" y="34072"/>
                  </a:lnTo>
                  <a:cubicBezTo>
                    <a:pt x="25743" y="33913"/>
                    <a:pt x="25809" y="33746"/>
                    <a:pt x="25839" y="33570"/>
                  </a:cubicBezTo>
                  <a:lnTo>
                    <a:pt x="28861" y="16124"/>
                  </a:lnTo>
                  <a:cubicBezTo>
                    <a:pt x="29018" y="15219"/>
                    <a:pt x="28355" y="14474"/>
                    <a:pt x="27388" y="14468"/>
                  </a:cubicBezTo>
                  <a:lnTo>
                    <a:pt x="10851" y="14360"/>
                  </a:lnTo>
                  <a:cubicBezTo>
                    <a:pt x="10848" y="14360"/>
                    <a:pt x="10844" y="14360"/>
                    <a:pt x="10841" y="14360"/>
                  </a:cubicBezTo>
                  <a:cubicBezTo>
                    <a:pt x="9877" y="14360"/>
                    <a:pt x="8964" y="15092"/>
                    <a:pt x="8808" y="15993"/>
                  </a:cubicBezTo>
                  <a:lnTo>
                    <a:pt x="5786" y="33442"/>
                  </a:lnTo>
                  <a:cubicBezTo>
                    <a:pt x="5748" y="33651"/>
                    <a:pt x="5758" y="33866"/>
                    <a:pt x="5813" y="34073"/>
                  </a:cubicBezTo>
                  <a:lnTo>
                    <a:pt x="1097" y="34073"/>
                  </a:lnTo>
                  <a:cubicBezTo>
                    <a:pt x="493" y="34074"/>
                    <a:pt x="3" y="34564"/>
                    <a:pt x="1" y="35169"/>
                  </a:cubicBezTo>
                  <a:lnTo>
                    <a:pt x="1" y="35288"/>
                  </a:lnTo>
                  <a:cubicBezTo>
                    <a:pt x="3" y="35892"/>
                    <a:pt x="493" y="36382"/>
                    <a:pt x="1097" y="36384"/>
                  </a:cubicBezTo>
                  <a:lnTo>
                    <a:pt x="11330" y="36384"/>
                  </a:lnTo>
                  <a:cubicBezTo>
                    <a:pt x="11347" y="36385"/>
                    <a:pt x="11362" y="36389"/>
                    <a:pt x="11378" y="36389"/>
                  </a:cubicBezTo>
                  <a:lnTo>
                    <a:pt x="58876" y="36389"/>
                  </a:lnTo>
                  <a:cubicBezTo>
                    <a:pt x="53718" y="32229"/>
                    <a:pt x="48559" y="31554"/>
                    <a:pt x="45756" y="31554"/>
                  </a:cubicBezTo>
                  <a:cubicBezTo>
                    <a:pt x="44410" y="31554"/>
                    <a:pt x="43607" y="31709"/>
                    <a:pt x="43607" y="31709"/>
                  </a:cubicBezTo>
                  <a:cubicBezTo>
                    <a:pt x="43607" y="31709"/>
                    <a:pt x="45300" y="28931"/>
                    <a:pt x="47324" y="25757"/>
                  </a:cubicBezTo>
                  <a:lnTo>
                    <a:pt x="50707" y="25770"/>
                  </a:lnTo>
                  <a:cubicBezTo>
                    <a:pt x="50434" y="26081"/>
                    <a:pt x="50263" y="26484"/>
                    <a:pt x="50263" y="26928"/>
                  </a:cubicBezTo>
                  <a:cubicBezTo>
                    <a:pt x="50263" y="27901"/>
                    <a:pt x="51059" y="28695"/>
                    <a:pt x="52030" y="28695"/>
                  </a:cubicBezTo>
                  <a:lnTo>
                    <a:pt x="60731" y="28695"/>
                  </a:lnTo>
                  <a:cubicBezTo>
                    <a:pt x="60772" y="28998"/>
                    <a:pt x="60858" y="29292"/>
                    <a:pt x="60985" y="29569"/>
                  </a:cubicBezTo>
                  <a:lnTo>
                    <a:pt x="64514" y="37214"/>
                  </a:lnTo>
                  <a:lnTo>
                    <a:pt x="63155" y="38573"/>
                  </a:lnTo>
                  <a:lnTo>
                    <a:pt x="51108" y="38573"/>
                  </a:lnTo>
                  <a:cubicBezTo>
                    <a:pt x="50698" y="38573"/>
                    <a:pt x="50367" y="38905"/>
                    <a:pt x="50367" y="39314"/>
                  </a:cubicBezTo>
                  <a:cubicBezTo>
                    <a:pt x="50367" y="39722"/>
                    <a:pt x="50698" y="40054"/>
                    <a:pt x="51108" y="40054"/>
                  </a:cubicBezTo>
                  <a:lnTo>
                    <a:pt x="62182" y="40054"/>
                  </a:lnTo>
                  <a:cubicBezTo>
                    <a:pt x="62454" y="40121"/>
                    <a:pt x="62645" y="40365"/>
                    <a:pt x="62647" y="40645"/>
                  </a:cubicBezTo>
                  <a:lnTo>
                    <a:pt x="62647" y="40721"/>
                  </a:lnTo>
                  <a:cubicBezTo>
                    <a:pt x="62646" y="40893"/>
                    <a:pt x="62572" y="41057"/>
                    <a:pt x="62442" y="41171"/>
                  </a:cubicBezTo>
                  <a:lnTo>
                    <a:pt x="41945" y="41171"/>
                  </a:lnTo>
                  <a:cubicBezTo>
                    <a:pt x="41941" y="41171"/>
                    <a:pt x="41937" y="41171"/>
                    <a:pt x="41933" y="41171"/>
                  </a:cubicBezTo>
                  <a:cubicBezTo>
                    <a:pt x="41359" y="41171"/>
                    <a:pt x="40894" y="41637"/>
                    <a:pt x="40894" y="42212"/>
                  </a:cubicBezTo>
                  <a:cubicBezTo>
                    <a:pt x="40894" y="42787"/>
                    <a:pt x="41359" y="43251"/>
                    <a:pt x="41933" y="43251"/>
                  </a:cubicBezTo>
                  <a:cubicBezTo>
                    <a:pt x="41937" y="43251"/>
                    <a:pt x="41941" y="43251"/>
                    <a:pt x="41945" y="43251"/>
                  </a:cubicBezTo>
                  <a:lnTo>
                    <a:pt x="58476" y="43251"/>
                  </a:lnTo>
                  <a:lnTo>
                    <a:pt x="58414" y="43314"/>
                  </a:lnTo>
                  <a:lnTo>
                    <a:pt x="58493" y="43314"/>
                  </a:lnTo>
                  <a:cubicBezTo>
                    <a:pt x="58879" y="43316"/>
                    <a:pt x="59190" y="43627"/>
                    <a:pt x="59192" y="44013"/>
                  </a:cubicBezTo>
                  <a:lnTo>
                    <a:pt x="59192" y="44092"/>
                  </a:lnTo>
                  <a:cubicBezTo>
                    <a:pt x="59190" y="44477"/>
                    <a:pt x="58879" y="44789"/>
                    <a:pt x="58493" y="44791"/>
                  </a:cubicBezTo>
                  <a:lnTo>
                    <a:pt x="57914" y="44791"/>
                  </a:lnTo>
                  <a:cubicBezTo>
                    <a:pt x="57839" y="44772"/>
                    <a:pt x="57762" y="44764"/>
                    <a:pt x="57686" y="44764"/>
                  </a:cubicBezTo>
                  <a:lnTo>
                    <a:pt x="36060" y="44764"/>
                  </a:lnTo>
                  <a:cubicBezTo>
                    <a:pt x="35491" y="44770"/>
                    <a:pt x="35032" y="45234"/>
                    <a:pt x="35032" y="45803"/>
                  </a:cubicBezTo>
                  <a:cubicBezTo>
                    <a:pt x="35032" y="46373"/>
                    <a:pt x="35491" y="46837"/>
                    <a:pt x="36060" y="46843"/>
                  </a:cubicBezTo>
                  <a:lnTo>
                    <a:pt x="56524" y="46843"/>
                  </a:lnTo>
                  <a:cubicBezTo>
                    <a:pt x="56777" y="47034"/>
                    <a:pt x="56927" y="47333"/>
                    <a:pt x="56928" y="47652"/>
                  </a:cubicBezTo>
                  <a:lnTo>
                    <a:pt x="56928" y="47664"/>
                  </a:lnTo>
                  <a:cubicBezTo>
                    <a:pt x="56928" y="48227"/>
                    <a:pt x="56471" y="48684"/>
                    <a:pt x="55908" y="48685"/>
                  </a:cubicBezTo>
                  <a:lnTo>
                    <a:pt x="31510" y="48463"/>
                  </a:lnTo>
                  <a:cubicBezTo>
                    <a:pt x="30860" y="48466"/>
                    <a:pt x="30335" y="48991"/>
                    <a:pt x="30333" y="49641"/>
                  </a:cubicBezTo>
                  <a:lnTo>
                    <a:pt x="30333" y="49954"/>
                  </a:lnTo>
                  <a:cubicBezTo>
                    <a:pt x="30335" y="50604"/>
                    <a:pt x="30860" y="51130"/>
                    <a:pt x="31510" y="51132"/>
                  </a:cubicBezTo>
                  <a:lnTo>
                    <a:pt x="52859" y="51132"/>
                  </a:lnTo>
                  <a:cubicBezTo>
                    <a:pt x="52989" y="51131"/>
                    <a:pt x="53118" y="51107"/>
                    <a:pt x="53239" y="51063"/>
                  </a:cubicBezTo>
                  <a:cubicBezTo>
                    <a:pt x="53533" y="51149"/>
                    <a:pt x="53736" y="51419"/>
                    <a:pt x="53737" y="51726"/>
                  </a:cubicBezTo>
                  <a:lnTo>
                    <a:pt x="53737" y="51810"/>
                  </a:lnTo>
                  <a:cubicBezTo>
                    <a:pt x="53736" y="52051"/>
                    <a:pt x="53608" y="52274"/>
                    <a:pt x="53402" y="52399"/>
                  </a:cubicBezTo>
                  <a:lnTo>
                    <a:pt x="28436" y="52399"/>
                  </a:lnTo>
                  <a:cubicBezTo>
                    <a:pt x="28328" y="53058"/>
                    <a:pt x="28149" y="53737"/>
                    <a:pt x="27897" y="54427"/>
                  </a:cubicBezTo>
                  <a:cubicBezTo>
                    <a:pt x="27688" y="54998"/>
                    <a:pt x="27439" y="55554"/>
                    <a:pt x="27151" y="56091"/>
                  </a:cubicBezTo>
                  <a:lnTo>
                    <a:pt x="36591" y="56091"/>
                  </a:lnTo>
                  <a:lnTo>
                    <a:pt x="36540" y="56143"/>
                  </a:lnTo>
                  <a:lnTo>
                    <a:pt x="58525" y="56143"/>
                  </a:lnTo>
                  <a:cubicBezTo>
                    <a:pt x="57723" y="60523"/>
                    <a:pt x="60443" y="63942"/>
                    <a:pt x="65177" y="64071"/>
                  </a:cubicBezTo>
                  <a:cubicBezTo>
                    <a:pt x="65267" y="64073"/>
                    <a:pt x="65356" y="64074"/>
                    <a:pt x="65446" y="64074"/>
                  </a:cubicBezTo>
                  <a:cubicBezTo>
                    <a:pt x="70671" y="64074"/>
                    <a:pt x="76317" y="60086"/>
                    <a:pt x="78156" y="55049"/>
                  </a:cubicBezTo>
                  <a:cubicBezTo>
                    <a:pt x="78797" y="53294"/>
                    <a:pt x="78892" y="51640"/>
                    <a:pt x="78527" y="50218"/>
                  </a:cubicBezTo>
                  <a:lnTo>
                    <a:pt x="83715" y="50218"/>
                  </a:lnTo>
                  <a:cubicBezTo>
                    <a:pt x="83722" y="50043"/>
                    <a:pt x="83741" y="49873"/>
                    <a:pt x="83741" y="49697"/>
                  </a:cubicBezTo>
                  <a:cubicBezTo>
                    <a:pt x="83741" y="43725"/>
                    <a:pt x="78899" y="38884"/>
                    <a:pt x="72928" y="38884"/>
                  </a:cubicBezTo>
                  <a:cubicBezTo>
                    <a:pt x="72673" y="38884"/>
                    <a:pt x="72421" y="38896"/>
                    <a:pt x="72171" y="38913"/>
                  </a:cubicBezTo>
                  <a:lnTo>
                    <a:pt x="66649" y="26954"/>
                  </a:lnTo>
                  <a:cubicBezTo>
                    <a:pt x="66501" y="26635"/>
                    <a:pt x="66300" y="26344"/>
                    <a:pt x="66054" y="26093"/>
                  </a:cubicBezTo>
                  <a:cubicBezTo>
                    <a:pt x="65755" y="25541"/>
                    <a:pt x="65176" y="25160"/>
                    <a:pt x="64507" y="25160"/>
                  </a:cubicBezTo>
                  <a:lnTo>
                    <a:pt x="64098" y="25160"/>
                  </a:lnTo>
                  <a:cubicBezTo>
                    <a:pt x="64002" y="25152"/>
                    <a:pt x="63907" y="25147"/>
                    <a:pt x="63812" y="25147"/>
                  </a:cubicBezTo>
                  <a:cubicBezTo>
                    <a:pt x="63717" y="25147"/>
                    <a:pt x="63621" y="25152"/>
                    <a:pt x="63526" y="25160"/>
                  </a:cubicBezTo>
                  <a:lnTo>
                    <a:pt x="60537" y="25160"/>
                  </a:lnTo>
                  <a:lnTo>
                    <a:pt x="60265" y="23081"/>
                  </a:lnTo>
                  <a:cubicBezTo>
                    <a:pt x="60265" y="21739"/>
                    <a:pt x="59170" y="20641"/>
                    <a:pt x="57833" y="20641"/>
                  </a:cubicBezTo>
                  <a:lnTo>
                    <a:pt x="50680" y="20641"/>
                  </a:lnTo>
                  <a:cubicBezTo>
                    <a:pt x="52173" y="18455"/>
                    <a:pt x="53434" y="16776"/>
                    <a:pt x="53887" y="16618"/>
                  </a:cubicBezTo>
                  <a:cubicBezTo>
                    <a:pt x="53929" y="16618"/>
                    <a:pt x="53970" y="16625"/>
                    <a:pt x="54013" y="16625"/>
                  </a:cubicBezTo>
                  <a:cubicBezTo>
                    <a:pt x="57883" y="16625"/>
                    <a:pt x="61147" y="13940"/>
                    <a:pt x="62062" y="10345"/>
                  </a:cubicBezTo>
                  <a:lnTo>
                    <a:pt x="64456" y="10345"/>
                  </a:lnTo>
                  <a:cubicBezTo>
                    <a:pt x="64196" y="8650"/>
                    <a:pt x="63298" y="7162"/>
                    <a:pt x="62020" y="6126"/>
                  </a:cubicBezTo>
                  <a:cubicBezTo>
                    <a:pt x="61054" y="2607"/>
                    <a:pt x="57826" y="0"/>
                    <a:pt x="54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4032300" y="960675"/>
              <a:ext cx="91000" cy="166400"/>
            </a:xfrm>
            <a:custGeom>
              <a:avLst/>
              <a:gdLst/>
              <a:ahLst/>
              <a:cxnLst/>
              <a:rect l="l" t="t" r="r" b="b"/>
              <a:pathLst>
                <a:path w="3640" h="6656" extrusionOk="0">
                  <a:moveTo>
                    <a:pt x="3120" y="1"/>
                  </a:moveTo>
                  <a:cubicBezTo>
                    <a:pt x="1404" y="1"/>
                    <a:pt x="0" y="1405"/>
                    <a:pt x="0" y="3121"/>
                  </a:cubicBezTo>
                  <a:lnTo>
                    <a:pt x="0" y="3536"/>
                  </a:lnTo>
                  <a:cubicBezTo>
                    <a:pt x="0" y="5251"/>
                    <a:pt x="1404" y="6655"/>
                    <a:pt x="3120" y="6655"/>
                  </a:cubicBezTo>
                  <a:cubicBezTo>
                    <a:pt x="3298" y="6655"/>
                    <a:pt x="3470" y="6631"/>
                    <a:pt x="3639" y="6603"/>
                  </a:cubicBezTo>
                  <a:lnTo>
                    <a:pt x="3639" y="54"/>
                  </a:lnTo>
                  <a:cubicBezTo>
                    <a:pt x="3470" y="25"/>
                    <a:pt x="3298" y="1"/>
                    <a:pt x="3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3018625" y="1268700"/>
              <a:ext cx="239800" cy="50700"/>
            </a:xfrm>
            <a:custGeom>
              <a:avLst/>
              <a:gdLst/>
              <a:ahLst/>
              <a:cxnLst/>
              <a:rect l="l" t="t" r="r" b="b"/>
              <a:pathLst>
                <a:path w="9592" h="2028" extrusionOk="0">
                  <a:moveTo>
                    <a:pt x="1015" y="1"/>
                  </a:moveTo>
                  <a:cubicBezTo>
                    <a:pt x="456" y="2"/>
                    <a:pt x="2" y="455"/>
                    <a:pt x="1" y="1015"/>
                  </a:cubicBezTo>
                  <a:cubicBezTo>
                    <a:pt x="2" y="1573"/>
                    <a:pt x="456" y="2026"/>
                    <a:pt x="1015" y="2028"/>
                  </a:cubicBezTo>
                  <a:lnTo>
                    <a:pt x="8578" y="2028"/>
                  </a:lnTo>
                  <a:cubicBezTo>
                    <a:pt x="9136" y="2026"/>
                    <a:pt x="9590" y="1573"/>
                    <a:pt x="9591" y="1015"/>
                  </a:cubicBezTo>
                  <a:cubicBezTo>
                    <a:pt x="9590" y="455"/>
                    <a:pt x="9136" y="2"/>
                    <a:pt x="8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3344175" y="1196575"/>
              <a:ext cx="111125" cy="31200"/>
            </a:xfrm>
            <a:custGeom>
              <a:avLst/>
              <a:gdLst/>
              <a:ahLst/>
              <a:cxnLst/>
              <a:rect l="l" t="t" r="r" b="b"/>
              <a:pathLst>
                <a:path w="4445" h="1248" extrusionOk="0">
                  <a:moveTo>
                    <a:pt x="625" y="1"/>
                  </a:moveTo>
                  <a:cubicBezTo>
                    <a:pt x="280" y="1"/>
                    <a:pt x="0" y="279"/>
                    <a:pt x="0" y="624"/>
                  </a:cubicBezTo>
                  <a:cubicBezTo>
                    <a:pt x="0" y="968"/>
                    <a:pt x="280" y="1248"/>
                    <a:pt x="625" y="1248"/>
                  </a:cubicBezTo>
                  <a:lnTo>
                    <a:pt x="3821" y="1248"/>
                  </a:lnTo>
                  <a:cubicBezTo>
                    <a:pt x="4166" y="1248"/>
                    <a:pt x="4444" y="968"/>
                    <a:pt x="4444" y="624"/>
                  </a:cubicBezTo>
                  <a:cubicBezTo>
                    <a:pt x="4444" y="279"/>
                    <a:pt x="4166" y="1"/>
                    <a:pt x="3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2296025" y="872325"/>
              <a:ext cx="111125" cy="31225"/>
            </a:xfrm>
            <a:custGeom>
              <a:avLst/>
              <a:gdLst/>
              <a:ahLst/>
              <a:cxnLst/>
              <a:rect l="l" t="t" r="r" b="b"/>
              <a:pathLst>
                <a:path w="4445" h="1249" extrusionOk="0">
                  <a:moveTo>
                    <a:pt x="625" y="0"/>
                  </a:moveTo>
                  <a:cubicBezTo>
                    <a:pt x="280" y="0"/>
                    <a:pt x="1" y="280"/>
                    <a:pt x="1" y="624"/>
                  </a:cubicBezTo>
                  <a:cubicBezTo>
                    <a:pt x="1" y="969"/>
                    <a:pt x="280" y="1247"/>
                    <a:pt x="625" y="1249"/>
                  </a:cubicBezTo>
                  <a:lnTo>
                    <a:pt x="3821" y="1249"/>
                  </a:lnTo>
                  <a:cubicBezTo>
                    <a:pt x="4166" y="1249"/>
                    <a:pt x="4445" y="969"/>
                    <a:pt x="4445" y="624"/>
                  </a:cubicBezTo>
                  <a:cubicBezTo>
                    <a:pt x="4445" y="280"/>
                    <a:pt x="4166" y="0"/>
                    <a:pt x="38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2366850" y="1479425"/>
              <a:ext cx="111125" cy="31200"/>
            </a:xfrm>
            <a:custGeom>
              <a:avLst/>
              <a:gdLst/>
              <a:ahLst/>
              <a:cxnLst/>
              <a:rect l="l" t="t" r="r" b="b"/>
              <a:pathLst>
                <a:path w="4445" h="1248" extrusionOk="0">
                  <a:moveTo>
                    <a:pt x="624" y="1"/>
                  </a:moveTo>
                  <a:cubicBezTo>
                    <a:pt x="280" y="1"/>
                    <a:pt x="0" y="281"/>
                    <a:pt x="0" y="624"/>
                  </a:cubicBezTo>
                  <a:cubicBezTo>
                    <a:pt x="0" y="969"/>
                    <a:pt x="280" y="1248"/>
                    <a:pt x="624" y="1248"/>
                  </a:cubicBezTo>
                  <a:lnTo>
                    <a:pt x="3821" y="1248"/>
                  </a:lnTo>
                  <a:cubicBezTo>
                    <a:pt x="4165" y="1248"/>
                    <a:pt x="4444" y="968"/>
                    <a:pt x="4445" y="624"/>
                  </a:cubicBezTo>
                  <a:cubicBezTo>
                    <a:pt x="4444" y="281"/>
                    <a:pt x="4165" y="2"/>
                    <a:pt x="3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3054525" y="583875"/>
              <a:ext cx="217525" cy="38775"/>
            </a:xfrm>
            <a:custGeom>
              <a:avLst/>
              <a:gdLst/>
              <a:ahLst/>
              <a:cxnLst/>
              <a:rect l="l" t="t" r="r" b="b"/>
              <a:pathLst>
                <a:path w="8701" h="1551" extrusionOk="0">
                  <a:moveTo>
                    <a:pt x="775" y="0"/>
                  </a:moveTo>
                  <a:cubicBezTo>
                    <a:pt x="346" y="0"/>
                    <a:pt x="0" y="347"/>
                    <a:pt x="0" y="775"/>
                  </a:cubicBezTo>
                  <a:cubicBezTo>
                    <a:pt x="0" y="1204"/>
                    <a:pt x="346" y="1551"/>
                    <a:pt x="775" y="1551"/>
                  </a:cubicBezTo>
                  <a:lnTo>
                    <a:pt x="7924" y="1551"/>
                  </a:lnTo>
                  <a:cubicBezTo>
                    <a:pt x="8353" y="1551"/>
                    <a:pt x="8700" y="1204"/>
                    <a:pt x="8700" y="775"/>
                  </a:cubicBezTo>
                  <a:cubicBezTo>
                    <a:pt x="8700" y="347"/>
                    <a:pt x="8353" y="0"/>
                    <a:pt x="7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2744000" y="1276500"/>
              <a:ext cx="210050" cy="39025"/>
            </a:xfrm>
            <a:custGeom>
              <a:avLst/>
              <a:gdLst/>
              <a:ahLst/>
              <a:cxnLst/>
              <a:rect l="l" t="t" r="r" b="b"/>
              <a:pathLst>
                <a:path w="8402" h="1561" extrusionOk="0">
                  <a:moveTo>
                    <a:pt x="771" y="1"/>
                  </a:moveTo>
                  <a:cubicBezTo>
                    <a:pt x="343" y="6"/>
                    <a:pt x="0" y="353"/>
                    <a:pt x="0" y="780"/>
                  </a:cubicBezTo>
                  <a:cubicBezTo>
                    <a:pt x="0" y="1207"/>
                    <a:pt x="343" y="1554"/>
                    <a:pt x="771" y="1560"/>
                  </a:cubicBezTo>
                  <a:lnTo>
                    <a:pt x="7632" y="1560"/>
                  </a:lnTo>
                  <a:cubicBezTo>
                    <a:pt x="8058" y="1554"/>
                    <a:pt x="8401" y="1207"/>
                    <a:pt x="8401" y="780"/>
                  </a:cubicBezTo>
                  <a:cubicBezTo>
                    <a:pt x="8401" y="353"/>
                    <a:pt x="8058" y="6"/>
                    <a:pt x="7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2310725" y="1402400"/>
              <a:ext cx="210325" cy="39000"/>
            </a:xfrm>
            <a:custGeom>
              <a:avLst/>
              <a:gdLst/>
              <a:ahLst/>
              <a:cxnLst/>
              <a:rect l="l" t="t" r="r" b="b"/>
              <a:pathLst>
                <a:path w="8413" h="1560" extrusionOk="0">
                  <a:moveTo>
                    <a:pt x="771" y="0"/>
                  </a:moveTo>
                  <a:cubicBezTo>
                    <a:pt x="343" y="5"/>
                    <a:pt x="0" y="353"/>
                    <a:pt x="0" y="780"/>
                  </a:cubicBezTo>
                  <a:cubicBezTo>
                    <a:pt x="0" y="1207"/>
                    <a:pt x="343" y="1554"/>
                    <a:pt x="771" y="1559"/>
                  </a:cubicBezTo>
                  <a:lnTo>
                    <a:pt x="7632" y="1559"/>
                  </a:lnTo>
                  <a:cubicBezTo>
                    <a:pt x="8063" y="1558"/>
                    <a:pt x="8411" y="1210"/>
                    <a:pt x="8412" y="780"/>
                  </a:cubicBezTo>
                  <a:cubicBezTo>
                    <a:pt x="8411" y="349"/>
                    <a:pt x="8062" y="1"/>
                    <a:pt x="7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2415825" y="1359275"/>
              <a:ext cx="573275" cy="464075"/>
            </a:xfrm>
            <a:custGeom>
              <a:avLst/>
              <a:gdLst/>
              <a:ahLst/>
              <a:cxnLst/>
              <a:rect l="l" t="t" r="r" b="b"/>
              <a:pathLst>
                <a:path w="22931" h="18563" extrusionOk="0">
                  <a:moveTo>
                    <a:pt x="12072" y="6255"/>
                  </a:moveTo>
                  <a:cubicBezTo>
                    <a:pt x="12102" y="6255"/>
                    <a:pt x="12132" y="6256"/>
                    <a:pt x="12162" y="6256"/>
                  </a:cubicBezTo>
                  <a:cubicBezTo>
                    <a:pt x="13989" y="6309"/>
                    <a:pt x="14947" y="7777"/>
                    <a:pt x="14300" y="9545"/>
                  </a:cubicBezTo>
                  <a:cubicBezTo>
                    <a:pt x="13669" y="11284"/>
                    <a:pt x="11722" y="12654"/>
                    <a:pt x="9920" y="12654"/>
                  </a:cubicBezTo>
                  <a:cubicBezTo>
                    <a:pt x="9889" y="12654"/>
                    <a:pt x="9858" y="12654"/>
                    <a:pt x="9828" y="12653"/>
                  </a:cubicBezTo>
                  <a:cubicBezTo>
                    <a:pt x="8001" y="12605"/>
                    <a:pt x="7043" y="11133"/>
                    <a:pt x="7689" y="9365"/>
                  </a:cubicBezTo>
                  <a:cubicBezTo>
                    <a:pt x="8321" y="7630"/>
                    <a:pt x="10270" y="6255"/>
                    <a:pt x="12072" y="6255"/>
                  </a:cubicBezTo>
                  <a:close/>
                  <a:moveTo>
                    <a:pt x="14576" y="1"/>
                  </a:moveTo>
                  <a:cubicBezTo>
                    <a:pt x="9353" y="1"/>
                    <a:pt x="3707" y="3987"/>
                    <a:pt x="1872" y="9021"/>
                  </a:cubicBezTo>
                  <a:cubicBezTo>
                    <a:pt x="0" y="14145"/>
                    <a:pt x="2782" y="18415"/>
                    <a:pt x="8080" y="18559"/>
                  </a:cubicBezTo>
                  <a:cubicBezTo>
                    <a:pt x="8171" y="18561"/>
                    <a:pt x="8262" y="18562"/>
                    <a:pt x="8353" y="18562"/>
                  </a:cubicBezTo>
                  <a:cubicBezTo>
                    <a:pt x="13577" y="18562"/>
                    <a:pt x="19225" y="14576"/>
                    <a:pt x="21059" y="9541"/>
                  </a:cubicBezTo>
                  <a:cubicBezTo>
                    <a:pt x="22931" y="4417"/>
                    <a:pt x="20150" y="148"/>
                    <a:pt x="14851" y="5"/>
                  </a:cubicBezTo>
                  <a:cubicBezTo>
                    <a:pt x="14759" y="2"/>
                    <a:pt x="14668" y="1"/>
                    <a:pt x="14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457200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功能說明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4572000" y="2064263"/>
            <a:ext cx="4222224" cy="2617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200000"/>
              </a:lnSpc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後進行篩選條件設定，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即可查看符合條件的餐廳資料，使用者可進行挑選或使用系統推薦功能，不知道餐廳路線可使用導航服務，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而用餐完畢可進行餐廳評分，給予其他用戶參考。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DA7E8D-79EA-4D53-ACD8-8973266A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6" y="1057449"/>
            <a:ext cx="3600000" cy="37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8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build="p"/>
      <p:bldP spid="4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899"/>
            <a:ext cx="3083100" cy="177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及說明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44281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463CDD-FEEA-4A34-8755-B66C38B1C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52297"/>
          <a:stretch/>
        </p:blipFill>
        <p:spPr>
          <a:xfrm>
            <a:off x="1384675" y="660821"/>
            <a:ext cx="637465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9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設定個人資料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8913750-E442-4A15-ADA5-B59FE32C6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41417"/>
              </p:ext>
            </p:extLst>
          </p:nvPr>
        </p:nvGraphicFramePr>
        <p:xfrm>
          <a:off x="5328327" y="1764610"/>
          <a:ext cx="3302331" cy="28097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13393">
                  <a:extLst>
                    <a:ext uri="{9D8B030D-6E8A-4147-A177-3AD203B41FA5}">
                      <a16:colId xmlns:a16="http://schemas.microsoft.com/office/drawing/2014/main" val="2078496794"/>
                    </a:ext>
                  </a:extLst>
                </a:gridCol>
                <a:gridCol w="1988938">
                  <a:extLst>
                    <a:ext uri="{9D8B030D-6E8A-4147-A177-3AD203B41FA5}">
                      <a16:colId xmlns:a16="http://schemas.microsoft.com/office/drawing/2014/main" val="146680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設定個人資料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1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建立或更新個人資料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7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編輯個人資料 </a:t>
                      </a:r>
                      <a:endParaRPr lang="en-US" altLang="zh-TW" sz="1200" b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可添加喜愛的餐廳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8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可直接設定篩選條件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8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</a:t>
                      </a:r>
                      <a:r>
                        <a:rPr lang="en-US" altLang="zh-TW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紀錄喜愛的餐廳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06744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A4038476-F5C2-4BAE-A624-9BCA7F2CE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54"/>
          <a:stretch/>
        </p:blipFill>
        <p:spPr>
          <a:xfrm>
            <a:off x="290505" y="1334362"/>
            <a:ext cx="475090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依據喜好條件篩選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A2666AB-28C7-4428-B9AB-60FC6C60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2262"/>
              </p:ext>
            </p:extLst>
          </p:nvPr>
        </p:nvGraphicFramePr>
        <p:xfrm>
          <a:off x="5074753" y="1896267"/>
          <a:ext cx="3788540" cy="253543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60161">
                  <a:extLst>
                    <a:ext uri="{9D8B030D-6E8A-4147-A177-3AD203B41FA5}">
                      <a16:colId xmlns:a16="http://schemas.microsoft.com/office/drawing/2014/main" val="2078496794"/>
                    </a:ext>
                  </a:extLst>
                </a:gridCol>
                <a:gridCol w="2628379">
                  <a:extLst>
                    <a:ext uri="{9D8B030D-6E8A-4147-A177-3AD203B41FA5}">
                      <a16:colId xmlns:a16="http://schemas.microsoft.com/office/drawing/2014/main" val="146680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依據喜好條件篩選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1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設定篩選條件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7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即可顯示符合您喜好的餐廳</a:t>
                      </a:r>
                    </a:p>
                  </a:txBody>
                  <a:tcPr marL="82550" marR="82550" marT="38100" marB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8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可透過添加喜愛餐廳的標籤進行探索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8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對結果不滿意可重設條件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06744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840C1EA-F4F4-4A74-BB45-2CAA054DE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79"/>
          <a:stretch/>
        </p:blipFill>
        <p:spPr>
          <a:xfrm>
            <a:off x="180815" y="1289286"/>
            <a:ext cx="480562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資料維護與更新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5AE50E8-F2BB-400D-908F-67C32037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051779"/>
              </p:ext>
            </p:extLst>
          </p:nvPr>
        </p:nvGraphicFramePr>
        <p:xfrm>
          <a:off x="5190014" y="1896266"/>
          <a:ext cx="3485260" cy="253543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86147">
                  <a:extLst>
                    <a:ext uri="{9D8B030D-6E8A-4147-A177-3AD203B41FA5}">
                      <a16:colId xmlns:a16="http://schemas.microsoft.com/office/drawing/2014/main" val="2078496794"/>
                    </a:ext>
                  </a:extLst>
                </a:gridCol>
                <a:gridCol w="2099113">
                  <a:extLst>
                    <a:ext uri="{9D8B030D-6E8A-4147-A177-3AD203B41FA5}">
                      <a16:colId xmlns:a16="http://schemas.microsoft.com/office/drawing/2014/main" val="146680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資料維護與更新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1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店家、開發者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更新與維護資料庫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7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將資料匯入資料庫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8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資料有更新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8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使用戶取得更新的餐廳資訊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06744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CE5B70F9-6E8A-42C4-8132-01394F016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95"/>
          <a:stretch/>
        </p:blipFill>
        <p:spPr>
          <a:xfrm>
            <a:off x="468726" y="1467649"/>
            <a:ext cx="455219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4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10564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720052-3519-4DC8-8867-AD082345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362" y="1351796"/>
            <a:ext cx="63912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1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>
            <a:spLocks noGrp="1"/>
          </p:cNvSpPr>
          <p:nvPr>
            <p:ph type="title"/>
          </p:nvPr>
        </p:nvSpPr>
        <p:spPr>
          <a:xfrm>
            <a:off x="1158379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  <a:endParaRPr lang="e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Google Shape;371;p48"/>
          <p:cNvSpPr txBox="1">
            <a:spLocks noGrp="1"/>
          </p:cNvSpPr>
          <p:nvPr>
            <p:ph type="title" idx="2"/>
          </p:nvPr>
        </p:nvSpPr>
        <p:spPr>
          <a:xfrm>
            <a:off x="2880463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lang="en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3" name="Google Shape;373;p48"/>
          <p:cNvSpPr txBox="1">
            <a:spLocks noGrp="1"/>
          </p:cNvSpPr>
          <p:nvPr>
            <p:ph type="title" idx="4"/>
          </p:nvPr>
        </p:nvSpPr>
        <p:spPr>
          <a:xfrm>
            <a:off x="4602546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分析與功能分解圖</a:t>
            </a:r>
            <a:endParaRPr lang="zh-CN" altLang="e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1357914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6" name="Google Shape;376;p48"/>
          <p:cNvSpPr/>
          <p:nvPr/>
        </p:nvSpPr>
        <p:spPr>
          <a:xfrm>
            <a:off x="3080002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7" name="Google Shape;377;p48"/>
          <p:cNvSpPr/>
          <p:nvPr/>
        </p:nvSpPr>
        <p:spPr>
          <a:xfrm>
            <a:off x="4802064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8" name="Google Shape;378;p48"/>
          <p:cNvSpPr/>
          <p:nvPr/>
        </p:nvSpPr>
        <p:spPr>
          <a:xfrm>
            <a:off x="6524164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9" name="Google Shape;379;p48"/>
          <p:cNvSpPr txBox="1">
            <a:spLocks noGrp="1"/>
          </p:cNvSpPr>
          <p:nvPr>
            <p:ph type="title" idx="6"/>
          </p:nvPr>
        </p:nvSpPr>
        <p:spPr>
          <a:xfrm>
            <a:off x="6324630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使用案例圖及說明</a:t>
            </a:r>
            <a:endParaRPr lang="en" sz="1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1" name="Google Shape;381;p48"/>
          <p:cNvSpPr txBox="1">
            <a:spLocks noGrp="1"/>
          </p:cNvSpPr>
          <p:nvPr>
            <p:ph type="title" idx="8"/>
          </p:nvPr>
        </p:nvSpPr>
        <p:spPr>
          <a:xfrm>
            <a:off x="939514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sp>
        <p:nvSpPr>
          <p:cNvPr id="382" name="Google Shape;382;p48"/>
          <p:cNvSpPr txBox="1">
            <a:spLocks noGrp="1"/>
          </p:cNvSpPr>
          <p:nvPr>
            <p:ph type="title" idx="9"/>
          </p:nvPr>
        </p:nvSpPr>
        <p:spPr>
          <a:xfrm>
            <a:off x="2661589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sz="5400" dirty="0"/>
          </a:p>
        </p:txBody>
      </p:sp>
      <p:sp>
        <p:nvSpPr>
          <p:cNvPr id="383" name="Google Shape;383;p48"/>
          <p:cNvSpPr txBox="1">
            <a:spLocks noGrp="1"/>
          </p:cNvSpPr>
          <p:nvPr>
            <p:ph type="title" idx="13"/>
          </p:nvPr>
        </p:nvSpPr>
        <p:spPr>
          <a:xfrm>
            <a:off x="4383689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  <a:endParaRPr sz="5400"/>
          </a:p>
        </p:txBody>
      </p:sp>
      <p:sp>
        <p:nvSpPr>
          <p:cNvPr id="384" name="Google Shape;384;p48"/>
          <p:cNvSpPr txBox="1">
            <a:spLocks noGrp="1"/>
          </p:cNvSpPr>
          <p:nvPr>
            <p:ph type="title" idx="14"/>
          </p:nvPr>
        </p:nvSpPr>
        <p:spPr>
          <a:xfrm>
            <a:off x="6105764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04</a:t>
            </a:r>
            <a:endParaRPr sz="540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DCF8784-5C9F-4F64-A27C-25B705BEDE1C}"/>
              </a:ext>
            </a:extLst>
          </p:cNvPr>
          <p:cNvGrpSpPr/>
          <p:nvPr/>
        </p:nvGrpSpPr>
        <p:grpSpPr>
          <a:xfrm>
            <a:off x="6658340" y="3126613"/>
            <a:ext cx="1910411" cy="1753864"/>
            <a:chOff x="6674351" y="718672"/>
            <a:chExt cx="2066700" cy="2340036"/>
          </a:xfrm>
        </p:grpSpPr>
        <p:sp>
          <p:nvSpPr>
            <p:cNvPr id="35" name="Google Shape;378;p48">
              <a:extLst>
                <a:ext uri="{FF2B5EF4-FFF2-40B4-BE49-F238E27FC236}">
                  <a16:creationId xmlns:a16="http://schemas.microsoft.com/office/drawing/2014/main" id="{7C861575-ED55-4AD7-8774-DAEF553F10F5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Google Shape;379;p48">
              <a:extLst>
                <a:ext uri="{FF2B5EF4-FFF2-40B4-BE49-F238E27FC236}">
                  <a16:creationId xmlns:a16="http://schemas.microsoft.com/office/drawing/2014/main" id="{6B13A322-FF90-40C7-9F1B-1659C527CD2E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65608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實體關係圖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Google Shape;384;p48">
              <a:extLst>
                <a:ext uri="{FF2B5EF4-FFF2-40B4-BE49-F238E27FC236}">
                  <a16:creationId xmlns:a16="http://schemas.microsoft.com/office/drawing/2014/main" id="{B1F49C20-CA92-41C0-AC10-CD4A8F0A4C11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18672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D2A420D-4452-4A2B-8DD2-E107CD6CEA61}"/>
              </a:ext>
            </a:extLst>
          </p:cNvPr>
          <p:cNvGrpSpPr/>
          <p:nvPr/>
        </p:nvGrpSpPr>
        <p:grpSpPr>
          <a:xfrm>
            <a:off x="5084305" y="3135757"/>
            <a:ext cx="1910411" cy="1753864"/>
            <a:chOff x="6674351" y="727816"/>
            <a:chExt cx="2066700" cy="2340036"/>
          </a:xfrm>
        </p:grpSpPr>
        <p:sp>
          <p:nvSpPr>
            <p:cNvPr id="39" name="Google Shape;378;p48">
              <a:extLst>
                <a:ext uri="{FF2B5EF4-FFF2-40B4-BE49-F238E27FC236}">
                  <a16:creationId xmlns:a16="http://schemas.microsoft.com/office/drawing/2014/main" id="{C9333F7A-1567-4EB9-8257-49CBBFB0C5F7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Google Shape;379;p48">
              <a:extLst>
                <a:ext uri="{FF2B5EF4-FFF2-40B4-BE49-F238E27FC236}">
                  <a16:creationId xmlns:a16="http://schemas.microsoft.com/office/drawing/2014/main" id="{986A40EA-C4D7-4D2A-BDB5-5BB0263807B4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74752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分鏡圖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Google Shape;384;p48">
              <a:extLst>
                <a:ext uri="{FF2B5EF4-FFF2-40B4-BE49-F238E27FC236}">
                  <a16:creationId xmlns:a16="http://schemas.microsoft.com/office/drawing/2014/main" id="{E3DF69A9-063E-4838-A93B-7682F41CFB63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27816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53D0DF4-BF56-4FD2-9289-140446159937}"/>
              </a:ext>
            </a:extLst>
          </p:cNvPr>
          <p:cNvGrpSpPr/>
          <p:nvPr/>
        </p:nvGrpSpPr>
        <p:grpSpPr>
          <a:xfrm>
            <a:off x="3510269" y="3126613"/>
            <a:ext cx="1910411" cy="1753864"/>
            <a:chOff x="6674351" y="718672"/>
            <a:chExt cx="2066700" cy="2340036"/>
          </a:xfrm>
        </p:grpSpPr>
        <p:sp>
          <p:nvSpPr>
            <p:cNvPr id="43" name="Google Shape;378;p48">
              <a:extLst>
                <a:ext uri="{FF2B5EF4-FFF2-40B4-BE49-F238E27FC236}">
                  <a16:creationId xmlns:a16="http://schemas.microsoft.com/office/drawing/2014/main" id="{092F018E-4583-4AE7-A545-A7602FD7339F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Google Shape;379;p48">
              <a:extLst>
                <a:ext uri="{FF2B5EF4-FFF2-40B4-BE49-F238E27FC236}">
                  <a16:creationId xmlns:a16="http://schemas.microsoft.com/office/drawing/2014/main" id="{4D6D7E08-8C12-439A-B961-E59118F20C4D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65608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循序活動圖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Google Shape;384;p48">
              <a:extLst>
                <a:ext uri="{FF2B5EF4-FFF2-40B4-BE49-F238E27FC236}">
                  <a16:creationId xmlns:a16="http://schemas.microsoft.com/office/drawing/2014/main" id="{C5A45D06-48AD-4128-9736-F42DFA6754EE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18672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ED12E6A-BC9F-4BA0-85A8-7FD041D41F5D}"/>
              </a:ext>
            </a:extLst>
          </p:cNvPr>
          <p:cNvGrpSpPr/>
          <p:nvPr/>
        </p:nvGrpSpPr>
        <p:grpSpPr>
          <a:xfrm>
            <a:off x="1936233" y="3126613"/>
            <a:ext cx="1910411" cy="1753864"/>
            <a:chOff x="6674351" y="718672"/>
            <a:chExt cx="2066700" cy="2340037"/>
          </a:xfrm>
        </p:grpSpPr>
        <p:sp>
          <p:nvSpPr>
            <p:cNvPr id="47" name="Google Shape;378;p48">
              <a:extLst>
                <a:ext uri="{FF2B5EF4-FFF2-40B4-BE49-F238E27FC236}">
                  <a16:creationId xmlns:a16="http://schemas.microsoft.com/office/drawing/2014/main" id="{4B600770-6AF0-4F6D-B009-92FD6E6D63E4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Google Shape;379;p48">
              <a:extLst>
                <a:ext uri="{FF2B5EF4-FFF2-40B4-BE49-F238E27FC236}">
                  <a16:creationId xmlns:a16="http://schemas.microsoft.com/office/drawing/2014/main" id="{50364DBF-B0A9-481E-A9B4-68F8B32F353F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65609"/>
              <a:ext cx="168951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UML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Google Shape;384;p48">
              <a:extLst>
                <a:ext uri="{FF2B5EF4-FFF2-40B4-BE49-F238E27FC236}">
                  <a16:creationId xmlns:a16="http://schemas.microsoft.com/office/drawing/2014/main" id="{84A7A511-498F-43A2-BC6F-2D005F3C69E4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18672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80EA8B81-3614-40D7-9505-50D4CE22C467}"/>
              </a:ext>
            </a:extLst>
          </p:cNvPr>
          <p:cNvGrpSpPr/>
          <p:nvPr/>
        </p:nvGrpSpPr>
        <p:grpSpPr>
          <a:xfrm>
            <a:off x="362197" y="3135757"/>
            <a:ext cx="1910411" cy="1753864"/>
            <a:chOff x="6674351" y="727816"/>
            <a:chExt cx="2066700" cy="2340036"/>
          </a:xfrm>
        </p:grpSpPr>
        <p:sp>
          <p:nvSpPr>
            <p:cNvPr id="51" name="Google Shape;378;p48">
              <a:extLst>
                <a:ext uri="{FF2B5EF4-FFF2-40B4-BE49-F238E27FC236}">
                  <a16:creationId xmlns:a16="http://schemas.microsoft.com/office/drawing/2014/main" id="{E9CE1519-24E0-4052-BB8F-C3D55E54B588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Google Shape;379;p48">
              <a:extLst>
                <a:ext uri="{FF2B5EF4-FFF2-40B4-BE49-F238E27FC236}">
                  <a16:creationId xmlns:a16="http://schemas.microsoft.com/office/drawing/2014/main" id="{63F9A9C2-9A17-4101-9621-FEADB8D41CC3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74752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系統環境圖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Google Shape;384;p48">
              <a:extLst>
                <a:ext uri="{FF2B5EF4-FFF2-40B4-BE49-F238E27FC236}">
                  <a16:creationId xmlns:a16="http://schemas.microsoft.com/office/drawing/2014/main" id="{532B8C2F-7E41-4F3E-B99E-203FD23E5FB7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27816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56673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文字, 標誌, 黑色, 銷售 的圖片&#10;&#10;自動產生的描述">
            <a:extLst>
              <a:ext uri="{FF2B5EF4-FFF2-40B4-BE49-F238E27FC236}">
                <a16:creationId xmlns:a16="http://schemas.microsoft.com/office/drawing/2014/main" id="{8F4EFC6F-57CA-4DA1-9A99-93B7F80FB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005" y="1096455"/>
            <a:ext cx="5134812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2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706137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62E38B-9583-468A-8C73-54F0F5490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00" y="1786778"/>
            <a:ext cx="6480000" cy="21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957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93709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設定個人資料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CBF6B3-EF1E-49A1-A567-D49444CE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85" y="1380821"/>
            <a:ext cx="60254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5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依據喜好條件篩選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71DE0C-2D58-480D-B5A2-EA58C745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44" y="1262394"/>
            <a:ext cx="616271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15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資料維護與更新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6ABB46A-A1DF-40B4-94AB-DE91DEE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51" y="1262394"/>
            <a:ext cx="63838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22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分鏡圖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29793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開始畫面</a:t>
            </a:r>
          </a:p>
        </p:txBody>
      </p:sp>
      <p:pic>
        <p:nvPicPr>
          <p:cNvPr id="3" name="圖片 2" descr="一張含有 白板 的圖片&#10;&#10;自動產生的描述">
            <a:extLst>
              <a:ext uri="{FF2B5EF4-FFF2-40B4-BE49-F238E27FC236}">
                <a16:creationId xmlns:a16="http://schemas.microsoft.com/office/drawing/2014/main" id="{F5A82253-AA0D-42C9-99E2-4E9CE1AD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40" y="1177410"/>
            <a:ext cx="182396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5D351E4-5FA5-46A7-A017-3727D3AD3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38252"/>
              </p:ext>
            </p:extLst>
          </p:nvPr>
        </p:nvGraphicFramePr>
        <p:xfrm>
          <a:off x="3155802" y="2256390"/>
          <a:ext cx="5274948" cy="10820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66910">
                  <a:extLst>
                    <a:ext uri="{9D8B030D-6E8A-4147-A177-3AD203B41FA5}">
                      <a16:colId xmlns:a16="http://schemas.microsoft.com/office/drawing/2014/main" val="2889455911"/>
                    </a:ext>
                  </a:extLst>
                </a:gridCol>
                <a:gridCol w="919487">
                  <a:extLst>
                    <a:ext uri="{9D8B030D-6E8A-4147-A177-3AD203B41FA5}">
                      <a16:colId xmlns:a16="http://schemas.microsoft.com/office/drawing/2014/main" val="2747551899"/>
                    </a:ext>
                  </a:extLst>
                </a:gridCol>
                <a:gridCol w="3488551">
                  <a:extLst>
                    <a:ext uri="{9D8B030D-6E8A-4147-A177-3AD203B41FA5}">
                      <a16:colId xmlns:a16="http://schemas.microsoft.com/office/drawing/2014/main" val="108641431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7725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字元內的英數組合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285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英數符號組合，但不得有空格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16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26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FD2DCA-E24F-4589-A200-1D680524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9" y="1351224"/>
            <a:ext cx="182397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3EBF2BF-D4E9-4942-B122-16A433415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66081"/>
              </p:ext>
            </p:extLst>
          </p:nvPr>
        </p:nvGraphicFramePr>
        <p:xfrm>
          <a:off x="3306765" y="2679327"/>
          <a:ext cx="5123985" cy="10058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91554">
                  <a:extLst>
                    <a:ext uri="{9D8B030D-6E8A-4147-A177-3AD203B41FA5}">
                      <a16:colId xmlns:a16="http://schemas.microsoft.com/office/drawing/2014/main" val="1136668150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444006488"/>
                    </a:ext>
                  </a:extLst>
                </a:gridCol>
                <a:gridCol w="3548660">
                  <a:extLst>
                    <a:ext uri="{9D8B030D-6E8A-4147-A177-3AD203B41FA5}">
                      <a16:colId xmlns:a16="http://schemas.microsoft.com/office/drawing/2014/main" val="30720514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3164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電子信箱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檢查電子信箱是否符合規定，字串須包含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"."</a:t>
                      </a:r>
                    </a:p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個數字字串組成，且前兩碼為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"09"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74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98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00A41C-5993-4C65-A4CA-CDE8334D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4" y="1491750"/>
            <a:ext cx="2160000" cy="21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註冊畫面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DAEE2E-3FCB-486A-B052-34BBBA43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12" y="1392822"/>
            <a:ext cx="1823971" cy="324000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530CE31-5BCF-4A9A-8D5F-7F152BE8E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89713"/>
              </p:ext>
            </p:extLst>
          </p:nvPr>
        </p:nvGraphicFramePr>
        <p:xfrm>
          <a:off x="348015" y="1930782"/>
          <a:ext cx="4009576" cy="21640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54542">
                  <a:extLst>
                    <a:ext uri="{9D8B030D-6E8A-4147-A177-3AD203B41FA5}">
                      <a16:colId xmlns:a16="http://schemas.microsoft.com/office/drawing/2014/main" val="594949792"/>
                    </a:ext>
                  </a:extLst>
                </a:gridCol>
                <a:gridCol w="803583">
                  <a:extLst>
                    <a:ext uri="{9D8B030D-6E8A-4147-A177-3AD203B41FA5}">
                      <a16:colId xmlns:a16="http://schemas.microsoft.com/office/drawing/2014/main" val="690879520"/>
                    </a:ext>
                  </a:extLst>
                </a:gridCol>
                <a:gridCol w="2251451">
                  <a:extLst>
                    <a:ext uri="{9D8B030D-6E8A-4147-A177-3AD203B41FA5}">
                      <a16:colId xmlns:a16="http://schemas.microsoft.com/office/drawing/2014/main" val="122024348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9189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字元內的英數組合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5209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個數字字串組成，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且前兩碼為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"09"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63953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電子信箱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檢查電子信箱是否符合規定，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字串須包含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"."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9693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英數符號組合，但不得有空格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404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確認密碼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是否與密碼輸入相同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8487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459D74D3-1F04-4031-82EF-CCCCA7D98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5" y="1392822"/>
            <a:ext cx="182397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87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新增偏好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9D74D3-1F04-4031-82EF-CCCCA7D9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" y="1300613"/>
            <a:ext cx="1823971" cy="32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6696ED-39E5-472F-AA93-9F06830A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25" y="1300613"/>
            <a:ext cx="1823971" cy="324000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860F10E-3B14-4979-B6CE-A8BE4FD8384D}"/>
              </a:ext>
            </a:extLst>
          </p:cNvPr>
          <p:cNvCxnSpPr>
            <a:cxnSpLocks/>
          </p:cNvCxnSpPr>
          <p:nvPr/>
        </p:nvCxnSpPr>
        <p:spPr>
          <a:xfrm>
            <a:off x="2409862" y="2797668"/>
            <a:ext cx="80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2901D43-1B3F-4767-A22E-7A02183B8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173"/>
              </p:ext>
            </p:extLst>
          </p:nvPr>
        </p:nvGraphicFramePr>
        <p:xfrm>
          <a:off x="5509258" y="3007595"/>
          <a:ext cx="3175065" cy="7467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23751">
                  <a:extLst>
                    <a:ext uri="{9D8B030D-6E8A-4147-A177-3AD203B41FA5}">
                      <a16:colId xmlns:a16="http://schemas.microsoft.com/office/drawing/2014/main" val="2263699015"/>
                    </a:ext>
                  </a:extLst>
                </a:gridCol>
                <a:gridCol w="776087">
                  <a:extLst>
                    <a:ext uri="{9D8B030D-6E8A-4147-A177-3AD203B41FA5}">
                      <a16:colId xmlns:a16="http://schemas.microsoft.com/office/drawing/2014/main" val="1003117763"/>
                    </a:ext>
                  </a:extLst>
                </a:gridCol>
                <a:gridCol w="1575227">
                  <a:extLst>
                    <a:ext uri="{9D8B030D-6E8A-4147-A177-3AD203B41FA5}">
                      <a16:colId xmlns:a16="http://schemas.microsoft.com/office/drawing/2014/main" val="412697178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887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價格範圍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且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右邊欄位要比左邊大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582759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F0039CE-F2AB-4718-A12C-EC8C70E9B74B}"/>
              </a:ext>
            </a:extLst>
          </p:cNvPr>
          <p:cNvSpPr/>
          <p:nvPr/>
        </p:nvSpPr>
        <p:spPr>
          <a:xfrm>
            <a:off x="3434763" y="3380975"/>
            <a:ext cx="1636699" cy="253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5FC605-F646-4533-96C8-F1D1BE05FCBD}"/>
              </a:ext>
            </a:extLst>
          </p:cNvPr>
          <p:cNvSpPr/>
          <p:nvPr/>
        </p:nvSpPr>
        <p:spPr>
          <a:xfrm>
            <a:off x="1844168" y="2727832"/>
            <a:ext cx="353466" cy="199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75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篩選條件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046E95-31E3-4C8E-A401-AC44AC9B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69" y="1208127"/>
            <a:ext cx="1823970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7AF9838-7DE7-454F-AA29-93BE049C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07699"/>
              </p:ext>
            </p:extLst>
          </p:nvPr>
        </p:nvGraphicFramePr>
        <p:xfrm>
          <a:off x="3956049" y="2571750"/>
          <a:ext cx="4222430" cy="8839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71869">
                  <a:extLst>
                    <a:ext uri="{9D8B030D-6E8A-4147-A177-3AD203B41FA5}">
                      <a16:colId xmlns:a16="http://schemas.microsoft.com/office/drawing/2014/main" val="2263699015"/>
                    </a:ext>
                  </a:extLst>
                </a:gridCol>
                <a:gridCol w="1006609">
                  <a:extLst>
                    <a:ext uri="{9D8B030D-6E8A-4147-A177-3AD203B41FA5}">
                      <a16:colId xmlns:a16="http://schemas.microsoft.com/office/drawing/2014/main" val="1003117763"/>
                    </a:ext>
                  </a:extLst>
                </a:gridCol>
                <a:gridCol w="2043952">
                  <a:extLst>
                    <a:ext uri="{9D8B030D-6E8A-4147-A177-3AD203B41FA5}">
                      <a16:colId xmlns:a16="http://schemas.microsoft.com/office/drawing/2014/main" val="412697178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887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距離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&gt;0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006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價格範圍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且右邊欄位要比左邊大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582759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4AC2182-49B7-4A21-B406-150DCD24D37C}"/>
              </a:ext>
            </a:extLst>
          </p:cNvPr>
          <p:cNvSpPr/>
          <p:nvPr/>
        </p:nvSpPr>
        <p:spPr>
          <a:xfrm>
            <a:off x="1498387" y="3165822"/>
            <a:ext cx="1509468" cy="3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21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店家資訊與評價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78C4B65-0230-4BE1-84CB-3A48FB36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03" y="626386"/>
            <a:ext cx="1800000" cy="4430769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7BE455C-C85C-485B-B47B-DDE86025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43" y="1414126"/>
            <a:ext cx="1823971" cy="3240000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4134431-8BEC-4331-9A83-0A40CA7B82FD}"/>
              </a:ext>
            </a:extLst>
          </p:cNvPr>
          <p:cNvCxnSpPr>
            <a:cxnSpLocks/>
          </p:cNvCxnSpPr>
          <p:nvPr/>
        </p:nvCxnSpPr>
        <p:spPr>
          <a:xfrm flipV="1">
            <a:off x="2739984" y="3634548"/>
            <a:ext cx="550681" cy="1019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B93C73-D223-4257-9EE0-F90EF536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55952"/>
              </p:ext>
            </p:extLst>
          </p:nvPr>
        </p:nvGraphicFramePr>
        <p:xfrm>
          <a:off x="5394192" y="3819989"/>
          <a:ext cx="3626865" cy="8839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74821">
                  <a:extLst>
                    <a:ext uri="{9D8B030D-6E8A-4147-A177-3AD203B41FA5}">
                      <a16:colId xmlns:a16="http://schemas.microsoft.com/office/drawing/2014/main" val="2903333181"/>
                    </a:ext>
                  </a:extLst>
                </a:gridCol>
                <a:gridCol w="774821">
                  <a:extLst>
                    <a:ext uri="{9D8B030D-6E8A-4147-A177-3AD203B41FA5}">
                      <a16:colId xmlns:a16="http://schemas.microsoft.com/office/drawing/2014/main" val="4280029821"/>
                    </a:ext>
                  </a:extLst>
                </a:gridCol>
                <a:gridCol w="2077223">
                  <a:extLst>
                    <a:ext uri="{9D8B030D-6E8A-4147-A177-3AD203B41FA5}">
                      <a16:colId xmlns:a16="http://schemas.microsoft.com/office/drawing/2014/main" val="145032163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5513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內容長度不得超過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字元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246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評分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1~5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7461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8A8713B-F075-44FB-BA18-45BBF3EF8B1D}"/>
              </a:ext>
            </a:extLst>
          </p:cNvPr>
          <p:cNvSpPr/>
          <p:nvPr/>
        </p:nvSpPr>
        <p:spPr>
          <a:xfrm>
            <a:off x="2028585" y="4669493"/>
            <a:ext cx="594450" cy="18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662E6C-661E-4757-AA08-C17CCD89772A}"/>
              </a:ext>
            </a:extLst>
          </p:cNvPr>
          <p:cNvSpPr/>
          <p:nvPr/>
        </p:nvSpPr>
        <p:spPr>
          <a:xfrm>
            <a:off x="3433222" y="4107232"/>
            <a:ext cx="1813508" cy="546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633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歷史紀錄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5EDBD3A-190E-4958-85CA-18A5BC00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64" y="1244122"/>
            <a:ext cx="182397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Google Shape;463;p50">
            <a:extLst>
              <a:ext uri="{FF2B5EF4-FFF2-40B4-BE49-F238E27FC236}">
                <a16:creationId xmlns:a16="http://schemas.microsoft.com/office/drawing/2014/main" id="{BA6F859C-7A7F-4E56-A34A-9D3329CC62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616715" y="2210128"/>
            <a:ext cx="4658989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評價過後的資料會顯示在歷史紀錄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方便使用者日後查看之前用餐過的店家的評價與好感度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81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608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190231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726C77-0525-42EF-962E-9AECC706E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3"/>
          <a:stretch/>
        </p:blipFill>
        <p:spPr>
          <a:xfrm>
            <a:off x="1333094" y="918379"/>
            <a:ext cx="647781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91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70519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操作影片</a:t>
            </a:r>
          </a:p>
        </p:txBody>
      </p:sp>
      <p:pic>
        <p:nvPicPr>
          <p:cNvPr id="5" name="圖片 4" descr="一張含有 白板 的圖片&#10;&#10;自動產生的描述">
            <a:hlinkClick r:id="rId3"/>
            <a:extLst>
              <a:ext uri="{FF2B5EF4-FFF2-40B4-BE49-F238E27FC236}">
                <a16:creationId xmlns:a16="http://schemas.microsoft.com/office/drawing/2014/main" id="{03E14AE2-A963-46CC-A6E0-982CDF4D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020" y="1338323"/>
            <a:ext cx="182396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816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74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73" name="Google Shape;1573;p74"/>
          <p:cNvSpPr/>
          <p:nvPr/>
        </p:nvSpPr>
        <p:spPr>
          <a:xfrm rot="2947374" flipH="1">
            <a:off x="-2848510" y="430894"/>
            <a:ext cx="5893510" cy="4582015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4" name="Google Shape;1574;p74"/>
          <p:cNvGrpSpPr/>
          <p:nvPr/>
        </p:nvGrpSpPr>
        <p:grpSpPr>
          <a:xfrm>
            <a:off x="-1014708" y="3824803"/>
            <a:ext cx="1451444" cy="1451549"/>
            <a:chOff x="-1014708" y="3824803"/>
            <a:chExt cx="1451444" cy="1451549"/>
          </a:xfrm>
        </p:grpSpPr>
        <p:sp>
          <p:nvSpPr>
            <p:cNvPr id="1575" name="Google Shape;1575;p74"/>
            <p:cNvSpPr/>
            <p:nvPr/>
          </p:nvSpPr>
          <p:spPr>
            <a:xfrm>
              <a:off x="-292020" y="4197728"/>
              <a:ext cx="608053" cy="358275"/>
            </a:xfrm>
            <a:custGeom>
              <a:avLst/>
              <a:gdLst/>
              <a:ahLst/>
              <a:cxnLst/>
              <a:rect l="l" t="t" r="r" b="b"/>
              <a:pathLst>
                <a:path w="34573" h="20371" extrusionOk="0">
                  <a:moveTo>
                    <a:pt x="34231" y="1"/>
                  </a:moveTo>
                  <a:lnTo>
                    <a:pt x="1" y="19778"/>
                  </a:lnTo>
                  <a:lnTo>
                    <a:pt x="342" y="20371"/>
                  </a:lnTo>
                  <a:lnTo>
                    <a:pt x="34573" y="592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4"/>
            <p:cNvSpPr/>
            <p:nvPr/>
          </p:nvSpPr>
          <p:spPr>
            <a:xfrm>
              <a:off x="-288995" y="4544554"/>
              <a:ext cx="695322" cy="12030"/>
            </a:xfrm>
            <a:custGeom>
              <a:avLst/>
              <a:gdLst/>
              <a:ahLst/>
              <a:cxnLst/>
              <a:rect l="l" t="t" r="r" b="b"/>
              <a:pathLst>
                <a:path w="39535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4"/>
            <p:cNvSpPr/>
            <p:nvPr/>
          </p:nvSpPr>
          <p:spPr>
            <a:xfrm>
              <a:off x="-291985" y="4545345"/>
              <a:ext cx="608176" cy="358064"/>
            </a:xfrm>
            <a:custGeom>
              <a:avLst/>
              <a:gdLst/>
              <a:ahLst/>
              <a:cxnLst/>
              <a:rect l="l" t="t" r="r" b="b"/>
              <a:pathLst>
                <a:path w="34580" h="20359" extrusionOk="0">
                  <a:moveTo>
                    <a:pt x="342" y="0"/>
                  </a:moveTo>
                  <a:lnTo>
                    <a:pt x="1" y="591"/>
                  </a:lnTo>
                  <a:lnTo>
                    <a:pt x="34238" y="20358"/>
                  </a:lnTo>
                  <a:lnTo>
                    <a:pt x="34580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4"/>
            <p:cNvSpPr/>
            <p:nvPr/>
          </p:nvSpPr>
          <p:spPr>
            <a:xfrm>
              <a:off x="-294183" y="4547544"/>
              <a:ext cx="358082" cy="608193"/>
            </a:xfrm>
            <a:custGeom>
              <a:avLst/>
              <a:gdLst/>
              <a:ahLst/>
              <a:cxnLst/>
              <a:rect l="l" t="t" r="r" b="b"/>
              <a:pathLst>
                <a:path w="20360" h="34581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1"/>
                  </a:lnTo>
                  <a:lnTo>
                    <a:pt x="20359" y="34239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4"/>
            <p:cNvSpPr/>
            <p:nvPr/>
          </p:nvSpPr>
          <p:spPr>
            <a:xfrm>
              <a:off x="-295010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1" y="1"/>
                  </a:moveTo>
                  <a:lnTo>
                    <a:pt x="1" y="39536"/>
                  </a:lnTo>
                  <a:lnTo>
                    <a:pt x="685" y="39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4"/>
            <p:cNvSpPr/>
            <p:nvPr/>
          </p:nvSpPr>
          <p:spPr>
            <a:xfrm>
              <a:off x="-641712" y="4547280"/>
              <a:ext cx="357994" cy="608229"/>
            </a:xfrm>
            <a:custGeom>
              <a:avLst/>
              <a:gdLst/>
              <a:ahLst/>
              <a:cxnLst/>
              <a:rect l="l" t="t" r="r" b="b"/>
              <a:pathLst>
                <a:path w="20355" h="34583" extrusionOk="0">
                  <a:moveTo>
                    <a:pt x="19762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4" y="342"/>
                  </a:lnTo>
                  <a:lnTo>
                    <a:pt x="19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4"/>
            <p:cNvSpPr/>
            <p:nvPr/>
          </p:nvSpPr>
          <p:spPr>
            <a:xfrm>
              <a:off x="-894445" y="4558588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0" y="19767"/>
                  </a:lnTo>
                  <a:lnTo>
                    <a:pt x="342" y="20362"/>
                  </a:lnTo>
                  <a:lnTo>
                    <a:pt x="34737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4"/>
            <p:cNvSpPr/>
            <p:nvPr/>
          </p:nvSpPr>
          <p:spPr>
            <a:xfrm>
              <a:off x="-984264" y="4544554"/>
              <a:ext cx="695287" cy="12030"/>
            </a:xfrm>
            <a:custGeom>
              <a:avLst/>
              <a:gdLst/>
              <a:ahLst/>
              <a:cxnLst/>
              <a:rect l="l" t="t" r="r" b="b"/>
              <a:pathLst>
                <a:path w="39533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4"/>
            <p:cNvSpPr/>
            <p:nvPr/>
          </p:nvSpPr>
          <p:spPr>
            <a:xfrm>
              <a:off x="-894146" y="4197711"/>
              <a:ext cx="608176" cy="358082"/>
            </a:xfrm>
            <a:custGeom>
              <a:avLst/>
              <a:gdLst/>
              <a:ahLst/>
              <a:cxnLst/>
              <a:rect l="l" t="t" r="r" b="b"/>
              <a:pathLst>
                <a:path w="34580" h="20360" extrusionOk="0">
                  <a:moveTo>
                    <a:pt x="343" y="0"/>
                  </a:moveTo>
                  <a:lnTo>
                    <a:pt x="1" y="593"/>
                  </a:lnTo>
                  <a:lnTo>
                    <a:pt x="34238" y="20360"/>
                  </a:lnTo>
                  <a:lnTo>
                    <a:pt x="34580" y="1976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4"/>
            <p:cNvSpPr/>
            <p:nvPr/>
          </p:nvSpPr>
          <p:spPr>
            <a:xfrm>
              <a:off x="-641835" y="3945400"/>
              <a:ext cx="358082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0"/>
                  </a:lnTo>
                  <a:lnTo>
                    <a:pt x="20359" y="342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4"/>
            <p:cNvSpPr/>
            <p:nvPr/>
          </p:nvSpPr>
          <p:spPr>
            <a:xfrm>
              <a:off x="-295010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1" y="0"/>
                  </a:moveTo>
                  <a:lnTo>
                    <a:pt x="1" y="39533"/>
                  </a:lnTo>
                  <a:lnTo>
                    <a:pt x="685" y="3953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4"/>
            <p:cNvSpPr/>
            <p:nvPr/>
          </p:nvSpPr>
          <p:spPr>
            <a:xfrm>
              <a:off x="-1014708" y="3824803"/>
              <a:ext cx="1451444" cy="1451549"/>
            </a:xfrm>
            <a:custGeom>
              <a:avLst/>
              <a:gdLst/>
              <a:ahLst/>
              <a:cxnLst/>
              <a:rect l="l" t="t" r="r" b="b"/>
              <a:pathLst>
                <a:path w="82527" h="82533" extrusionOk="0">
                  <a:moveTo>
                    <a:pt x="41265" y="6270"/>
                  </a:moveTo>
                  <a:cubicBezTo>
                    <a:pt x="60556" y="6270"/>
                    <a:pt x="76258" y="21971"/>
                    <a:pt x="76258" y="41264"/>
                  </a:cubicBezTo>
                  <a:cubicBezTo>
                    <a:pt x="76258" y="60562"/>
                    <a:pt x="60557" y="76257"/>
                    <a:pt x="41264" y="76257"/>
                  </a:cubicBezTo>
                  <a:cubicBezTo>
                    <a:pt x="21967" y="76257"/>
                    <a:pt x="6271" y="60562"/>
                    <a:pt x="6271" y="41264"/>
                  </a:cubicBezTo>
                  <a:cubicBezTo>
                    <a:pt x="6271" y="21972"/>
                    <a:pt x="21967" y="6270"/>
                    <a:pt x="41265" y="6270"/>
                  </a:cubicBezTo>
                  <a:close/>
                  <a:moveTo>
                    <a:pt x="41264" y="1"/>
                  </a:moveTo>
                  <a:cubicBezTo>
                    <a:pt x="18473" y="1"/>
                    <a:pt x="1" y="18478"/>
                    <a:pt x="1" y="41264"/>
                  </a:cubicBezTo>
                  <a:cubicBezTo>
                    <a:pt x="1" y="64056"/>
                    <a:pt x="18473" y="82532"/>
                    <a:pt x="41264" y="82532"/>
                  </a:cubicBezTo>
                  <a:cubicBezTo>
                    <a:pt x="64050" y="82532"/>
                    <a:pt x="82527" y="64056"/>
                    <a:pt x="82527" y="41264"/>
                  </a:cubicBezTo>
                  <a:cubicBezTo>
                    <a:pt x="82527" y="18478"/>
                    <a:pt x="64050" y="1"/>
                    <a:pt x="4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4"/>
            <p:cNvSpPr/>
            <p:nvPr/>
          </p:nvSpPr>
          <p:spPr>
            <a:xfrm>
              <a:off x="-944534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5" y="2280"/>
                  </a:moveTo>
                  <a:cubicBezTo>
                    <a:pt x="56567" y="2280"/>
                    <a:pt x="72268" y="17982"/>
                    <a:pt x="72268" y="37275"/>
                  </a:cubicBezTo>
                  <a:cubicBezTo>
                    <a:pt x="72268" y="56572"/>
                    <a:pt x="56567" y="72269"/>
                    <a:pt x="37274" y="72269"/>
                  </a:cubicBezTo>
                  <a:cubicBezTo>
                    <a:pt x="17977" y="72269"/>
                    <a:pt x="2281" y="56572"/>
                    <a:pt x="2281" y="37275"/>
                  </a:cubicBezTo>
                  <a:cubicBezTo>
                    <a:pt x="2281" y="17982"/>
                    <a:pt x="17977" y="2280"/>
                    <a:pt x="37275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1" y="16723"/>
                    <a:pt x="1" y="37275"/>
                  </a:cubicBezTo>
                  <a:cubicBezTo>
                    <a:pt x="1" y="57832"/>
                    <a:pt x="16717" y="74548"/>
                    <a:pt x="37274" y="74548"/>
                  </a:cubicBezTo>
                  <a:cubicBezTo>
                    <a:pt x="57826" y="74548"/>
                    <a:pt x="74548" y="57832"/>
                    <a:pt x="74548" y="37275"/>
                  </a:cubicBezTo>
                  <a:cubicBezTo>
                    <a:pt x="74548" y="16723"/>
                    <a:pt x="57826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74"/>
          <p:cNvGrpSpPr/>
          <p:nvPr/>
        </p:nvGrpSpPr>
        <p:grpSpPr>
          <a:xfrm>
            <a:off x="1154112" y="3824803"/>
            <a:ext cx="1451426" cy="1451549"/>
            <a:chOff x="1154112" y="3824803"/>
            <a:chExt cx="1451426" cy="1451549"/>
          </a:xfrm>
        </p:grpSpPr>
        <p:sp>
          <p:nvSpPr>
            <p:cNvPr id="1589" name="Google Shape;1589;p74"/>
            <p:cNvSpPr/>
            <p:nvPr/>
          </p:nvSpPr>
          <p:spPr>
            <a:xfrm>
              <a:off x="1874426" y="3945295"/>
              <a:ext cx="358293" cy="608053"/>
            </a:xfrm>
            <a:custGeom>
              <a:avLst/>
              <a:gdLst/>
              <a:ahLst/>
              <a:cxnLst/>
              <a:rect l="l" t="t" r="r" b="b"/>
              <a:pathLst>
                <a:path w="20372" h="34573" extrusionOk="0">
                  <a:moveTo>
                    <a:pt x="19780" y="0"/>
                  </a:moveTo>
                  <a:lnTo>
                    <a:pt x="1" y="34231"/>
                  </a:lnTo>
                  <a:lnTo>
                    <a:pt x="593" y="34573"/>
                  </a:lnTo>
                  <a:lnTo>
                    <a:pt x="20372" y="342"/>
                  </a:lnTo>
                  <a:lnTo>
                    <a:pt x="19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4"/>
            <p:cNvSpPr/>
            <p:nvPr/>
          </p:nvSpPr>
          <p:spPr>
            <a:xfrm>
              <a:off x="1888179" y="4210426"/>
              <a:ext cx="610919" cy="358134"/>
            </a:xfrm>
            <a:custGeom>
              <a:avLst/>
              <a:gdLst/>
              <a:ahLst/>
              <a:cxnLst/>
              <a:rect l="l" t="t" r="r" b="b"/>
              <a:pathLst>
                <a:path w="34736" h="20363" extrusionOk="0">
                  <a:moveTo>
                    <a:pt x="34395" y="1"/>
                  </a:moveTo>
                  <a:lnTo>
                    <a:pt x="1" y="19768"/>
                  </a:lnTo>
                  <a:lnTo>
                    <a:pt x="341" y="20362"/>
                  </a:lnTo>
                  <a:lnTo>
                    <a:pt x="34736" y="595"/>
                  </a:lnTo>
                  <a:lnTo>
                    <a:pt x="34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4"/>
            <p:cNvSpPr/>
            <p:nvPr/>
          </p:nvSpPr>
          <p:spPr>
            <a:xfrm>
              <a:off x="1879808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4"/>
            <p:cNvSpPr/>
            <p:nvPr/>
          </p:nvSpPr>
          <p:spPr>
            <a:xfrm>
              <a:off x="1876800" y="4545345"/>
              <a:ext cx="608158" cy="358082"/>
            </a:xfrm>
            <a:custGeom>
              <a:avLst/>
              <a:gdLst/>
              <a:ahLst/>
              <a:cxnLst/>
              <a:rect l="l" t="t" r="r" b="b"/>
              <a:pathLst>
                <a:path w="34579" h="20360" extrusionOk="0">
                  <a:moveTo>
                    <a:pt x="342" y="0"/>
                  </a:moveTo>
                  <a:lnTo>
                    <a:pt x="0" y="592"/>
                  </a:lnTo>
                  <a:lnTo>
                    <a:pt x="34238" y="20359"/>
                  </a:lnTo>
                  <a:lnTo>
                    <a:pt x="34579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4"/>
            <p:cNvSpPr/>
            <p:nvPr/>
          </p:nvSpPr>
          <p:spPr>
            <a:xfrm>
              <a:off x="1874602" y="4547596"/>
              <a:ext cx="358064" cy="608176"/>
            </a:xfrm>
            <a:custGeom>
              <a:avLst/>
              <a:gdLst/>
              <a:ahLst/>
              <a:cxnLst/>
              <a:rect l="l" t="t" r="r" b="b"/>
              <a:pathLst>
                <a:path w="20359" h="34580" extrusionOk="0">
                  <a:moveTo>
                    <a:pt x="592" y="0"/>
                  </a:moveTo>
                  <a:lnTo>
                    <a:pt x="1" y="341"/>
                  </a:lnTo>
                  <a:lnTo>
                    <a:pt x="19767" y="34579"/>
                  </a:lnTo>
                  <a:lnTo>
                    <a:pt x="20359" y="342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4"/>
            <p:cNvSpPr/>
            <p:nvPr/>
          </p:nvSpPr>
          <p:spPr>
            <a:xfrm>
              <a:off x="1873793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0" y="1"/>
                  </a:moveTo>
                  <a:lnTo>
                    <a:pt x="0" y="39536"/>
                  </a:lnTo>
                  <a:lnTo>
                    <a:pt x="684" y="395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4"/>
            <p:cNvSpPr/>
            <p:nvPr/>
          </p:nvSpPr>
          <p:spPr>
            <a:xfrm>
              <a:off x="1526826" y="4547420"/>
              <a:ext cx="358275" cy="608053"/>
            </a:xfrm>
            <a:custGeom>
              <a:avLst/>
              <a:gdLst/>
              <a:ahLst/>
              <a:cxnLst/>
              <a:rect l="l" t="t" r="r" b="b"/>
              <a:pathLst>
                <a:path w="20371" h="34573" extrusionOk="0">
                  <a:moveTo>
                    <a:pt x="19779" y="0"/>
                  </a:moveTo>
                  <a:lnTo>
                    <a:pt x="0" y="34232"/>
                  </a:lnTo>
                  <a:lnTo>
                    <a:pt x="591" y="34573"/>
                  </a:lnTo>
                  <a:lnTo>
                    <a:pt x="20370" y="342"/>
                  </a:lnTo>
                  <a:lnTo>
                    <a:pt x="197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4"/>
            <p:cNvSpPr/>
            <p:nvPr/>
          </p:nvSpPr>
          <p:spPr>
            <a:xfrm>
              <a:off x="1283398" y="4559327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1" y="19767"/>
                  </a:lnTo>
                  <a:lnTo>
                    <a:pt x="343" y="20362"/>
                  </a:lnTo>
                  <a:lnTo>
                    <a:pt x="34736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4"/>
            <p:cNvSpPr/>
            <p:nvPr/>
          </p:nvSpPr>
          <p:spPr>
            <a:xfrm>
              <a:off x="1184521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4"/>
            <p:cNvSpPr/>
            <p:nvPr/>
          </p:nvSpPr>
          <p:spPr>
            <a:xfrm>
              <a:off x="1274675" y="4197728"/>
              <a:ext cx="608158" cy="358064"/>
            </a:xfrm>
            <a:custGeom>
              <a:avLst/>
              <a:gdLst/>
              <a:ahLst/>
              <a:cxnLst/>
              <a:rect l="l" t="t" r="r" b="b"/>
              <a:pathLst>
                <a:path w="34579" h="20359" extrusionOk="0">
                  <a:moveTo>
                    <a:pt x="341" y="1"/>
                  </a:moveTo>
                  <a:lnTo>
                    <a:pt x="0" y="592"/>
                  </a:lnTo>
                  <a:lnTo>
                    <a:pt x="34236" y="20359"/>
                  </a:lnTo>
                  <a:lnTo>
                    <a:pt x="34578" y="1976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4"/>
            <p:cNvSpPr/>
            <p:nvPr/>
          </p:nvSpPr>
          <p:spPr>
            <a:xfrm>
              <a:off x="1526950" y="3945400"/>
              <a:ext cx="358081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3" y="1"/>
                  </a:moveTo>
                  <a:lnTo>
                    <a:pt x="1" y="343"/>
                  </a:lnTo>
                  <a:lnTo>
                    <a:pt x="19768" y="34580"/>
                  </a:lnTo>
                  <a:lnTo>
                    <a:pt x="20360" y="34238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4"/>
            <p:cNvSpPr/>
            <p:nvPr/>
          </p:nvSpPr>
          <p:spPr>
            <a:xfrm>
              <a:off x="1873793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0" y="0"/>
                  </a:moveTo>
                  <a:lnTo>
                    <a:pt x="0" y="39533"/>
                  </a:lnTo>
                  <a:lnTo>
                    <a:pt x="684" y="39533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4"/>
            <p:cNvSpPr/>
            <p:nvPr/>
          </p:nvSpPr>
          <p:spPr>
            <a:xfrm>
              <a:off x="1154112" y="3824803"/>
              <a:ext cx="1451426" cy="1451549"/>
            </a:xfrm>
            <a:custGeom>
              <a:avLst/>
              <a:gdLst/>
              <a:ahLst/>
              <a:cxnLst/>
              <a:rect l="l" t="t" r="r" b="b"/>
              <a:pathLst>
                <a:path w="82526" h="82533" extrusionOk="0">
                  <a:moveTo>
                    <a:pt x="41263" y="6270"/>
                  </a:moveTo>
                  <a:cubicBezTo>
                    <a:pt x="60555" y="6270"/>
                    <a:pt x="76257" y="21971"/>
                    <a:pt x="76257" y="41264"/>
                  </a:cubicBezTo>
                  <a:cubicBezTo>
                    <a:pt x="76257" y="60562"/>
                    <a:pt x="60555" y="76257"/>
                    <a:pt x="41263" y="76257"/>
                  </a:cubicBezTo>
                  <a:cubicBezTo>
                    <a:pt x="21965" y="76257"/>
                    <a:pt x="6269" y="60562"/>
                    <a:pt x="6269" y="41264"/>
                  </a:cubicBezTo>
                  <a:cubicBezTo>
                    <a:pt x="6269" y="21972"/>
                    <a:pt x="21965" y="6270"/>
                    <a:pt x="41263" y="6270"/>
                  </a:cubicBezTo>
                  <a:close/>
                  <a:moveTo>
                    <a:pt x="41263" y="1"/>
                  </a:moveTo>
                  <a:cubicBezTo>
                    <a:pt x="18471" y="1"/>
                    <a:pt x="0" y="18478"/>
                    <a:pt x="0" y="41264"/>
                  </a:cubicBezTo>
                  <a:cubicBezTo>
                    <a:pt x="0" y="64056"/>
                    <a:pt x="18472" y="82532"/>
                    <a:pt x="41263" y="82532"/>
                  </a:cubicBezTo>
                  <a:cubicBezTo>
                    <a:pt x="64049" y="82532"/>
                    <a:pt x="82525" y="64056"/>
                    <a:pt x="82525" y="41264"/>
                  </a:cubicBezTo>
                  <a:cubicBezTo>
                    <a:pt x="82525" y="18478"/>
                    <a:pt x="64049" y="1"/>
                    <a:pt x="4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4"/>
            <p:cNvSpPr/>
            <p:nvPr/>
          </p:nvSpPr>
          <p:spPr>
            <a:xfrm>
              <a:off x="1224269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4" y="2280"/>
                  </a:moveTo>
                  <a:cubicBezTo>
                    <a:pt x="56566" y="2280"/>
                    <a:pt x="72268" y="17982"/>
                    <a:pt x="72268" y="37275"/>
                  </a:cubicBezTo>
                  <a:cubicBezTo>
                    <a:pt x="72268" y="56572"/>
                    <a:pt x="56566" y="72269"/>
                    <a:pt x="37274" y="72269"/>
                  </a:cubicBezTo>
                  <a:cubicBezTo>
                    <a:pt x="17976" y="72269"/>
                    <a:pt x="2280" y="56572"/>
                    <a:pt x="2280" y="37275"/>
                  </a:cubicBezTo>
                  <a:cubicBezTo>
                    <a:pt x="2280" y="17982"/>
                    <a:pt x="17976" y="2280"/>
                    <a:pt x="37274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0" y="16723"/>
                    <a:pt x="0" y="37275"/>
                  </a:cubicBezTo>
                  <a:cubicBezTo>
                    <a:pt x="0" y="57832"/>
                    <a:pt x="16717" y="74548"/>
                    <a:pt x="37273" y="74548"/>
                  </a:cubicBezTo>
                  <a:cubicBezTo>
                    <a:pt x="57825" y="74548"/>
                    <a:pt x="74547" y="57832"/>
                    <a:pt x="74547" y="37275"/>
                  </a:cubicBezTo>
                  <a:cubicBezTo>
                    <a:pt x="74547" y="16723"/>
                    <a:pt x="57825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74"/>
          <p:cNvSpPr/>
          <p:nvPr/>
        </p:nvSpPr>
        <p:spPr>
          <a:xfrm>
            <a:off x="339494" y="4998804"/>
            <a:ext cx="189892" cy="95957"/>
          </a:xfrm>
          <a:custGeom>
            <a:avLst/>
            <a:gdLst/>
            <a:ahLst/>
            <a:cxnLst/>
            <a:rect l="l" t="t" r="r" b="b"/>
            <a:pathLst>
              <a:path w="10797" h="5456" extrusionOk="0">
                <a:moveTo>
                  <a:pt x="1563" y="1"/>
                </a:moveTo>
                <a:cubicBezTo>
                  <a:pt x="990" y="1"/>
                  <a:pt x="451" y="360"/>
                  <a:pt x="252" y="930"/>
                </a:cubicBezTo>
                <a:cubicBezTo>
                  <a:pt x="0" y="1650"/>
                  <a:pt x="383" y="2445"/>
                  <a:pt x="1104" y="2698"/>
                </a:cubicBezTo>
                <a:lnTo>
                  <a:pt x="8777" y="5378"/>
                </a:lnTo>
                <a:cubicBezTo>
                  <a:pt x="8927" y="5431"/>
                  <a:pt x="9080" y="5456"/>
                  <a:pt x="9231" y="5456"/>
                </a:cubicBezTo>
                <a:cubicBezTo>
                  <a:pt x="9805" y="5456"/>
                  <a:pt x="10345" y="5096"/>
                  <a:pt x="10545" y="4526"/>
                </a:cubicBezTo>
                <a:cubicBezTo>
                  <a:pt x="10797" y="3806"/>
                  <a:pt x="10413" y="3011"/>
                  <a:pt x="9693" y="2759"/>
                </a:cubicBezTo>
                <a:lnTo>
                  <a:pt x="2018" y="78"/>
                </a:lnTo>
                <a:cubicBezTo>
                  <a:pt x="1868" y="26"/>
                  <a:pt x="1714" y="1"/>
                  <a:pt x="15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4" name="Google Shape;1604;p74"/>
          <p:cNvGrpSpPr/>
          <p:nvPr/>
        </p:nvGrpSpPr>
        <p:grpSpPr>
          <a:xfrm>
            <a:off x="-1104439" y="1590997"/>
            <a:ext cx="3109822" cy="3508267"/>
            <a:chOff x="-1104439" y="1590997"/>
            <a:chExt cx="3109822" cy="3508267"/>
          </a:xfrm>
        </p:grpSpPr>
        <p:sp>
          <p:nvSpPr>
            <p:cNvPr id="1605" name="Google Shape;1605;p74"/>
            <p:cNvSpPr/>
            <p:nvPr/>
          </p:nvSpPr>
          <p:spPr>
            <a:xfrm>
              <a:off x="339283" y="4633511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79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4"/>
            <p:cNvSpPr/>
            <p:nvPr/>
          </p:nvSpPr>
          <p:spPr>
            <a:xfrm>
              <a:off x="-294095" y="3945154"/>
              <a:ext cx="357976" cy="608229"/>
            </a:xfrm>
            <a:custGeom>
              <a:avLst/>
              <a:gdLst/>
              <a:ahLst/>
              <a:cxnLst/>
              <a:rect l="l" t="t" r="r" b="b"/>
              <a:pathLst>
                <a:path w="20354" h="34583" extrusionOk="0">
                  <a:moveTo>
                    <a:pt x="19761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3" y="342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4"/>
            <p:cNvSpPr/>
            <p:nvPr/>
          </p:nvSpPr>
          <p:spPr>
            <a:xfrm>
              <a:off x="1777677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8" y="1"/>
                    <a:pt x="2791" y="613"/>
                    <a:pt x="1701" y="1701"/>
                  </a:cubicBezTo>
                  <a:cubicBezTo>
                    <a:pt x="613" y="2791"/>
                    <a:pt x="1" y="4267"/>
                    <a:pt x="1" y="5808"/>
                  </a:cubicBezTo>
                  <a:cubicBezTo>
                    <a:pt x="1" y="7348"/>
                    <a:pt x="613" y="8824"/>
                    <a:pt x="1701" y="9914"/>
                  </a:cubicBezTo>
                  <a:cubicBezTo>
                    <a:pt x="2791" y="11002"/>
                    <a:pt x="4268" y="11614"/>
                    <a:pt x="5807" y="11614"/>
                  </a:cubicBezTo>
                  <a:cubicBezTo>
                    <a:pt x="7348" y="11614"/>
                    <a:pt x="8824" y="11002"/>
                    <a:pt x="9914" y="9914"/>
                  </a:cubicBezTo>
                  <a:cubicBezTo>
                    <a:pt x="11003" y="8824"/>
                    <a:pt x="11615" y="7348"/>
                    <a:pt x="11615" y="5808"/>
                  </a:cubicBezTo>
                  <a:cubicBezTo>
                    <a:pt x="11615" y="4267"/>
                    <a:pt x="11003" y="2791"/>
                    <a:pt x="9914" y="1701"/>
                  </a:cubicBezTo>
                  <a:cubicBezTo>
                    <a:pt x="8824" y="613"/>
                    <a:pt x="7348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-305949" y="4428969"/>
              <a:ext cx="911771" cy="430278"/>
            </a:xfrm>
            <a:custGeom>
              <a:avLst/>
              <a:gdLst/>
              <a:ahLst/>
              <a:cxnLst/>
              <a:rect l="l" t="t" r="r" b="b"/>
              <a:pathLst>
                <a:path w="51842" h="24465" extrusionOk="0">
                  <a:moveTo>
                    <a:pt x="51063" y="712"/>
                  </a:moveTo>
                  <a:lnTo>
                    <a:pt x="48190" y="23603"/>
                  </a:lnTo>
                  <a:lnTo>
                    <a:pt x="717" y="10995"/>
                  </a:lnTo>
                  <a:lnTo>
                    <a:pt x="1232" y="2391"/>
                  </a:lnTo>
                  <a:lnTo>
                    <a:pt x="51063" y="712"/>
                  </a:lnTo>
                  <a:close/>
                  <a:moveTo>
                    <a:pt x="51842" y="0"/>
                  </a:moveTo>
                  <a:lnTo>
                    <a:pt x="585" y="1728"/>
                  </a:lnTo>
                  <a:lnTo>
                    <a:pt x="1" y="11513"/>
                  </a:lnTo>
                  <a:lnTo>
                    <a:pt x="48393" y="24364"/>
                  </a:lnTo>
                  <a:lnTo>
                    <a:pt x="48771" y="24464"/>
                  </a:lnTo>
                  <a:lnTo>
                    <a:pt x="51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4"/>
            <p:cNvSpPr/>
            <p:nvPr/>
          </p:nvSpPr>
          <p:spPr>
            <a:xfrm>
              <a:off x="-391108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7" y="1"/>
                    <a:pt x="2790" y="613"/>
                    <a:pt x="1701" y="1701"/>
                  </a:cubicBezTo>
                  <a:cubicBezTo>
                    <a:pt x="612" y="2791"/>
                    <a:pt x="0" y="4267"/>
                    <a:pt x="0" y="5808"/>
                  </a:cubicBezTo>
                  <a:cubicBezTo>
                    <a:pt x="0" y="7348"/>
                    <a:pt x="612" y="8824"/>
                    <a:pt x="1701" y="9914"/>
                  </a:cubicBezTo>
                  <a:cubicBezTo>
                    <a:pt x="2790" y="11002"/>
                    <a:pt x="4267" y="11614"/>
                    <a:pt x="5807" y="11614"/>
                  </a:cubicBezTo>
                  <a:cubicBezTo>
                    <a:pt x="7347" y="11614"/>
                    <a:pt x="8824" y="11002"/>
                    <a:pt x="9914" y="9914"/>
                  </a:cubicBezTo>
                  <a:cubicBezTo>
                    <a:pt x="11002" y="8824"/>
                    <a:pt x="11614" y="7348"/>
                    <a:pt x="11614" y="5808"/>
                  </a:cubicBezTo>
                  <a:cubicBezTo>
                    <a:pt x="11614" y="4267"/>
                    <a:pt x="11002" y="2791"/>
                    <a:pt x="9914" y="1701"/>
                  </a:cubicBezTo>
                  <a:cubicBezTo>
                    <a:pt x="8824" y="613"/>
                    <a:pt x="7347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4"/>
            <p:cNvSpPr/>
            <p:nvPr/>
          </p:nvSpPr>
          <p:spPr>
            <a:xfrm>
              <a:off x="1460768" y="3534081"/>
              <a:ext cx="469938" cy="1034989"/>
            </a:xfrm>
            <a:custGeom>
              <a:avLst/>
              <a:gdLst/>
              <a:ahLst/>
              <a:cxnLst/>
              <a:rect l="l" t="t" r="r" b="b"/>
              <a:pathLst>
                <a:path w="26720" h="58848" extrusionOk="0">
                  <a:moveTo>
                    <a:pt x="5773" y="0"/>
                  </a:moveTo>
                  <a:lnTo>
                    <a:pt x="1" y="2132"/>
                  </a:lnTo>
                  <a:lnTo>
                    <a:pt x="20948" y="58848"/>
                  </a:lnTo>
                  <a:lnTo>
                    <a:pt x="26720" y="56716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4"/>
            <p:cNvSpPr/>
            <p:nvPr/>
          </p:nvSpPr>
          <p:spPr>
            <a:xfrm>
              <a:off x="505151" y="4575965"/>
              <a:ext cx="142687" cy="142723"/>
            </a:xfrm>
            <a:custGeom>
              <a:avLst/>
              <a:gdLst/>
              <a:ahLst/>
              <a:cxnLst/>
              <a:rect l="l" t="t" r="r" b="b"/>
              <a:pathLst>
                <a:path w="8113" h="8115" extrusionOk="0">
                  <a:moveTo>
                    <a:pt x="4056" y="1"/>
                  </a:moveTo>
                  <a:cubicBezTo>
                    <a:pt x="1816" y="1"/>
                    <a:pt x="0" y="1817"/>
                    <a:pt x="0" y="4057"/>
                  </a:cubicBezTo>
                  <a:cubicBezTo>
                    <a:pt x="0" y="6298"/>
                    <a:pt x="1816" y="8114"/>
                    <a:pt x="4056" y="8114"/>
                  </a:cubicBezTo>
                  <a:cubicBezTo>
                    <a:pt x="6296" y="8114"/>
                    <a:pt x="8113" y="6298"/>
                    <a:pt x="8113" y="4057"/>
                  </a:cubicBezTo>
                  <a:cubicBezTo>
                    <a:pt x="8113" y="1817"/>
                    <a:pt x="6296" y="1"/>
                    <a:pt x="4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4"/>
            <p:cNvSpPr/>
            <p:nvPr/>
          </p:nvSpPr>
          <p:spPr>
            <a:xfrm>
              <a:off x="680481" y="4238531"/>
              <a:ext cx="189910" cy="95957"/>
            </a:xfrm>
            <a:custGeom>
              <a:avLst/>
              <a:gdLst/>
              <a:ahLst/>
              <a:cxnLst/>
              <a:rect l="l" t="t" r="r" b="b"/>
              <a:pathLst>
                <a:path w="10798" h="5456" extrusionOk="0">
                  <a:moveTo>
                    <a:pt x="1565" y="1"/>
                  </a:moveTo>
                  <a:cubicBezTo>
                    <a:pt x="992" y="1"/>
                    <a:pt x="451" y="359"/>
                    <a:pt x="252" y="929"/>
                  </a:cubicBezTo>
                  <a:cubicBezTo>
                    <a:pt x="1" y="1651"/>
                    <a:pt x="384" y="2446"/>
                    <a:pt x="1105" y="2697"/>
                  </a:cubicBezTo>
                  <a:lnTo>
                    <a:pt x="8779" y="5378"/>
                  </a:lnTo>
                  <a:cubicBezTo>
                    <a:pt x="8929" y="5431"/>
                    <a:pt x="9082" y="5455"/>
                    <a:pt x="9233" y="5455"/>
                  </a:cubicBezTo>
                  <a:cubicBezTo>
                    <a:pt x="9807" y="5455"/>
                    <a:pt x="10347" y="5096"/>
                    <a:pt x="10546" y="4526"/>
                  </a:cubicBezTo>
                  <a:cubicBezTo>
                    <a:pt x="10797" y="3806"/>
                    <a:pt x="10415" y="3010"/>
                    <a:pt x="9693" y="2759"/>
                  </a:cubicBezTo>
                  <a:lnTo>
                    <a:pt x="2020" y="78"/>
                  </a:lnTo>
                  <a:cubicBezTo>
                    <a:pt x="1870" y="26"/>
                    <a:pt x="1716" y="1"/>
                    <a:pt x="1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4"/>
            <p:cNvSpPr/>
            <p:nvPr/>
          </p:nvSpPr>
          <p:spPr>
            <a:xfrm>
              <a:off x="-963704" y="2930109"/>
              <a:ext cx="785563" cy="798631"/>
            </a:xfrm>
            <a:custGeom>
              <a:avLst/>
              <a:gdLst/>
              <a:ahLst/>
              <a:cxnLst/>
              <a:rect l="l" t="t" r="r" b="b"/>
              <a:pathLst>
                <a:path w="44666" h="45409" extrusionOk="0">
                  <a:moveTo>
                    <a:pt x="0" y="1"/>
                  </a:moveTo>
                  <a:lnTo>
                    <a:pt x="0" y="45408"/>
                  </a:lnTo>
                  <a:lnTo>
                    <a:pt x="44665" y="45408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4"/>
            <p:cNvSpPr/>
            <p:nvPr/>
          </p:nvSpPr>
          <p:spPr>
            <a:xfrm>
              <a:off x="-998387" y="2873495"/>
              <a:ext cx="852642" cy="119208"/>
            </a:xfrm>
            <a:custGeom>
              <a:avLst/>
              <a:gdLst/>
              <a:ahLst/>
              <a:cxnLst/>
              <a:rect l="l" t="t" r="r" b="b"/>
              <a:pathLst>
                <a:path w="48480" h="6778" extrusionOk="0">
                  <a:moveTo>
                    <a:pt x="0" y="1"/>
                  </a:moveTo>
                  <a:lnTo>
                    <a:pt x="0" y="6777"/>
                  </a:lnTo>
                  <a:lnTo>
                    <a:pt x="48480" y="6777"/>
                  </a:lnTo>
                  <a:lnTo>
                    <a:pt x="48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4"/>
            <p:cNvSpPr/>
            <p:nvPr/>
          </p:nvSpPr>
          <p:spPr>
            <a:xfrm>
              <a:off x="-809339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4"/>
            <p:cNvSpPr/>
            <p:nvPr/>
          </p:nvSpPr>
          <p:spPr>
            <a:xfrm>
              <a:off x="-401274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247195" y="4812095"/>
              <a:ext cx="427288" cy="287169"/>
            </a:xfrm>
            <a:custGeom>
              <a:avLst/>
              <a:gdLst/>
              <a:ahLst/>
              <a:cxnLst/>
              <a:rect l="l" t="t" r="r" b="b"/>
              <a:pathLst>
                <a:path w="24295" h="16328" extrusionOk="0">
                  <a:moveTo>
                    <a:pt x="3798" y="0"/>
                  </a:moveTo>
                  <a:cubicBezTo>
                    <a:pt x="3798" y="0"/>
                    <a:pt x="964" y="3108"/>
                    <a:pt x="613" y="5217"/>
                  </a:cubicBezTo>
                  <a:cubicBezTo>
                    <a:pt x="263" y="7325"/>
                    <a:pt x="1" y="8592"/>
                    <a:pt x="1" y="8592"/>
                  </a:cubicBezTo>
                  <a:lnTo>
                    <a:pt x="21085" y="16328"/>
                  </a:lnTo>
                  <a:cubicBezTo>
                    <a:pt x="21085" y="16328"/>
                    <a:pt x="24295" y="15004"/>
                    <a:pt x="23428" y="13084"/>
                  </a:cubicBezTo>
                  <a:cubicBezTo>
                    <a:pt x="22561" y="11164"/>
                    <a:pt x="12532" y="2637"/>
                    <a:pt x="12532" y="2637"/>
                  </a:cubicBezTo>
                  <a:lnTo>
                    <a:pt x="3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4"/>
            <p:cNvSpPr/>
            <p:nvPr/>
          </p:nvSpPr>
          <p:spPr>
            <a:xfrm>
              <a:off x="-140785" y="2919856"/>
              <a:ext cx="890420" cy="1969818"/>
            </a:xfrm>
            <a:custGeom>
              <a:avLst/>
              <a:gdLst/>
              <a:ahLst/>
              <a:cxnLst/>
              <a:rect l="l" t="t" r="r" b="b"/>
              <a:pathLst>
                <a:path w="50628" h="112001" extrusionOk="0">
                  <a:moveTo>
                    <a:pt x="15275" y="1"/>
                  </a:moveTo>
                  <a:cubicBezTo>
                    <a:pt x="6459" y="1"/>
                    <a:pt x="1" y="3596"/>
                    <a:pt x="11368" y="18581"/>
                  </a:cubicBezTo>
                  <a:cubicBezTo>
                    <a:pt x="40733" y="57290"/>
                    <a:pt x="28271" y="108913"/>
                    <a:pt x="28271" y="108913"/>
                  </a:cubicBezTo>
                  <a:lnTo>
                    <a:pt x="36666" y="112000"/>
                  </a:lnTo>
                  <a:cubicBezTo>
                    <a:pt x="36666" y="112000"/>
                    <a:pt x="50627" y="70614"/>
                    <a:pt x="49622" y="56048"/>
                  </a:cubicBezTo>
                  <a:cubicBezTo>
                    <a:pt x="48618" y="41483"/>
                    <a:pt x="33551" y="3062"/>
                    <a:pt x="33551" y="3062"/>
                  </a:cubicBezTo>
                  <a:cubicBezTo>
                    <a:pt x="33551" y="3062"/>
                    <a:pt x="23409" y="1"/>
                    <a:pt x="15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4"/>
            <p:cNvSpPr/>
            <p:nvPr/>
          </p:nvSpPr>
          <p:spPr>
            <a:xfrm>
              <a:off x="-53023" y="1972347"/>
              <a:ext cx="533288" cy="217522"/>
            </a:xfrm>
            <a:custGeom>
              <a:avLst/>
              <a:gdLst/>
              <a:ahLst/>
              <a:cxnLst/>
              <a:rect l="l" t="t" r="r" b="b"/>
              <a:pathLst>
                <a:path w="30322" h="12368" extrusionOk="0">
                  <a:moveTo>
                    <a:pt x="27261" y="0"/>
                  </a:moveTo>
                  <a:cubicBezTo>
                    <a:pt x="25098" y="0"/>
                    <a:pt x="4401" y="4324"/>
                    <a:pt x="2475" y="5064"/>
                  </a:cubicBezTo>
                  <a:cubicBezTo>
                    <a:pt x="487" y="5829"/>
                    <a:pt x="0" y="12368"/>
                    <a:pt x="0" y="12368"/>
                  </a:cubicBezTo>
                  <a:lnTo>
                    <a:pt x="30321" y="2310"/>
                  </a:lnTo>
                  <a:cubicBezTo>
                    <a:pt x="30321" y="2310"/>
                    <a:pt x="28332" y="321"/>
                    <a:pt x="27414" y="15"/>
                  </a:cubicBezTo>
                  <a:cubicBezTo>
                    <a:pt x="27385" y="5"/>
                    <a:pt x="27333" y="0"/>
                    <a:pt x="27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4"/>
            <p:cNvSpPr/>
            <p:nvPr/>
          </p:nvSpPr>
          <p:spPr>
            <a:xfrm>
              <a:off x="78127" y="3264729"/>
              <a:ext cx="550893" cy="1395252"/>
            </a:xfrm>
            <a:custGeom>
              <a:avLst/>
              <a:gdLst/>
              <a:ahLst/>
              <a:cxnLst/>
              <a:rect l="l" t="t" r="r" b="b"/>
              <a:pathLst>
                <a:path w="31323" h="79332" extrusionOk="0">
                  <a:moveTo>
                    <a:pt x="4925" y="1"/>
                  </a:moveTo>
                  <a:lnTo>
                    <a:pt x="1" y="3690"/>
                  </a:lnTo>
                  <a:lnTo>
                    <a:pt x="10522" y="17731"/>
                  </a:lnTo>
                  <a:lnTo>
                    <a:pt x="25340" y="79332"/>
                  </a:lnTo>
                  <a:lnTo>
                    <a:pt x="31323" y="77893"/>
                  </a:lnTo>
                  <a:lnTo>
                    <a:pt x="16207" y="15057"/>
                  </a:lnTo>
                  <a:lnTo>
                    <a:pt x="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4"/>
            <p:cNvSpPr/>
            <p:nvPr/>
          </p:nvSpPr>
          <p:spPr>
            <a:xfrm>
              <a:off x="-1104439" y="3729320"/>
              <a:ext cx="1300068" cy="58918"/>
            </a:xfrm>
            <a:custGeom>
              <a:avLst/>
              <a:gdLst/>
              <a:ahLst/>
              <a:cxnLst/>
              <a:rect l="l" t="t" r="r" b="b"/>
              <a:pathLst>
                <a:path w="73920" h="3350" extrusionOk="0">
                  <a:moveTo>
                    <a:pt x="1674" y="0"/>
                  </a:moveTo>
                  <a:cubicBezTo>
                    <a:pt x="750" y="0"/>
                    <a:pt x="0" y="750"/>
                    <a:pt x="0" y="1675"/>
                  </a:cubicBezTo>
                  <a:cubicBezTo>
                    <a:pt x="0" y="2600"/>
                    <a:pt x="750" y="3350"/>
                    <a:pt x="1674" y="3350"/>
                  </a:cubicBezTo>
                  <a:lnTo>
                    <a:pt x="72244" y="3350"/>
                  </a:lnTo>
                  <a:cubicBezTo>
                    <a:pt x="73170" y="3350"/>
                    <a:pt x="73919" y="2600"/>
                    <a:pt x="73919" y="1675"/>
                  </a:cubicBezTo>
                  <a:cubicBezTo>
                    <a:pt x="73919" y="750"/>
                    <a:pt x="73170" y="0"/>
                    <a:pt x="72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4"/>
            <p:cNvSpPr/>
            <p:nvPr/>
          </p:nvSpPr>
          <p:spPr>
            <a:xfrm>
              <a:off x="-95919" y="3077774"/>
              <a:ext cx="601281" cy="288822"/>
            </a:xfrm>
            <a:custGeom>
              <a:avLst/>
              <a:gdLst/>
              <a:ahLst/>
              <a:cxnLst/>
              <a:rect l="l" t="t" r="r" b="b"/>
              <a:pathLst>
                <a:path w="34188" h="16422" extrusionOk="0">
                  <a:moveTo>
                    <a:pt x="4071" y="1"/>
                  </a:moveTo>
                  <a:cubicBezTo>
                    <a:pt x="4071" y="1"/>
                    <a:pt x="0" y="7507"/>
                    <a:pt x="4071" y="13278"/>
                  </a:cubicBezTo>
                  <a:cubicBezTo>
                    <a:pt x="5710" y="15604"/>
                    <a:pt x="10444" y="16422"/>
                    <a:pt x="15607" y="16422"/>
                  </a:cubicBezTo>
                  <a:cubicBezTo>
                    <a:pt x="23258" y="16422"/>
                    <a:pt x="31852" y="14626"/>
                    <a:pt x="32725" y="13278"/>
                  </a:cubicBezTo>
                  <a:cubicBezTo>
                    <a:pt x="34187" y="11020"/>
                    <a:pt x="30286" y="6160"/>
                    <a:pt x="30286" y="6160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4"/>
            <p:cNvSpPr/>
            <p:nvPr/>
          </p:nvSpPr>
          <p:spPr>
            <a:xfrm>
              <a:off x="-192316" y="2005622"/>
              <a:ext cx="1019037" cy="625605"/>
            </a:xfrm>
            <a:custGeom>
              <a:avLst/>
              <a:gdLst/>
              <a:ahLst/>
              <a:cxnLst/>
              <a:rect l="l" t="t" r="r" b="b"/>
              <a:pathLst>
                <a:path w="57941" h="35571" extrusionOk="0">
                  <a:moveTo>
                    <a:pt x="41241" y="1"/>
                  </a:moveTo>
                  <a:cubicBezTo>
                    <a:pt x="34544" y="1"/>
                    <a:pt x="11489" y="7203"/>
                    <a:pt x="7920" y="10474"/>
                  </a:cubicBezTo>
                  <a:cubicBezTo>
                    <a:pt x="4069" y="14007"/>
                    <a:pt x="0" y="22376"/>
                    <a:pt x="2485" y="26955"/>
                  </a:cubicBezTo>
                  <a:cubicBezTo>
                    <a:pt x="4970" y="31533"/>
                    <a:pt x="15299" y="35570"/>
                    <a:pt x="15299" y="35570"/>
                  </a:cubicBezTo>
                  <a:lnTo>
                    <a:pt x="57941" y="8644"/>
                  </a:lnTo>
                  <a:cubicBezTo>
                    <a:pt x="57941" y="8644"/>
                    <a:pt x="46692" y="1450"/>
                    <a:pt x="42507" y="142"/>
                  </a:cubicBezTo>
                  <a:cubicBezTo>
                    <a:pt x="42200" y="46"/>
                    <a:pt x="41771" y="1"/>
                    <a:pt x="41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4"/>
            <p:cNvSpPr/>
            <p:nvPr/>
          </p:nvSpPr>
          <p:spPr>
            <a:xfrm>
              <a:off x="344208" y="4415092"/>
              <a:ext cx="464398" cy="464433"/>
            </a:xfrm>
            <a:custGeom>
              <a:avLst/>
              <a:gdLst/>
              <a:ahLst/>
              <a:cxnLst/>
              <a:rect l="l" t="t" r="r" b="b"/>
              <a:pathLst>
                <a:path w="26405" h="26407" extrusionOk="0">
                  <a:moveTo>
                    <a:pt x="13202" y="1"/>
                  </a:moveTo>
                  <a:cubicBezTo>
                    <a:pt x="9700" y="1"/>
                    <a:pt x="6342" y="1393"/>
                    <a:pt x="3867" y="3868"/>
                  </a:cubicBezTo>
                  <a:cubicBezTo>
                    <a:pt x="1391" y="6344"/>
                    <a:pt x="0" y="9702"/>
                    <a:pt x="0" y="13204"/>
                  </a:cubicBezTo>
                  <a:cubicBezTo>
                    <a:pt x="0" y="16705"/>
                    <a:pt x="1391" y="20064"/>
                    <a:pt x="3867" y="22540"/>
                  </a:cubicBezTo>
                  <a:cubicBezTo>
                    <a:pt x="6342" y="25016"/>
                    <a:pt x="9700" y="26407"/>
                    <a:pt x="13202" y="26407"/>
                  </a:cubicBezTo>
                  <a:cubicBezTo>
                    <a:pt x="16704" y="26407"/>
                    <a:pt x="20063" y="25016"/>
                    <a:pt x="22538" y="22540"/>
                  </a:cubicBezTo>
                  <a:cubicBezTo>
                    <a:pt x="25014" y="20064"/>
                    <a:pt x="26405" y="16705"/>
                    <a:pt x="26405" y="13204"/>
                  </a:cubicBezTo>
                  <a:cubicBezTo>
                    <a:pt x="26405" y="9702"/>
                    <a:pt x="25014" y="6344"/>
                    <a:pt x="22538" y="3868"/>
                  </a:cubicBezTo>
                  <a:cubicBezTo>
                    <a:pt x="20063" y="1393"/>
                    <a:pt x="16704" y="1"/>
                    <a:pt x="1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4"/>
            <p:cNvSpPr/>
            <p:nvPr/>
          </p:nvSpPr>
          <p:spPr>
            <a:xfrm>
              <a:off x="-335232" y="3524901"/>
              <a:ext cx="694689" cy="1053526"/>
            </a:xfrm>
            <a:custGeom>
              <a:avLst/>
              <a:gdLst/>
              <a:ahLst/>
              <a:cxnLst/>
              <a:rect l="l" t="t" r="r" b="b"/>
              <a:pathLst>
                <a:path w="39499" h="59902" extrusionOk="0">
                  <a:moveTo>
                    <a:pt x="34231" y="1"/>
                  </a:moveTo>
                  <a:lnTo>
                    <a:pt x="1" y="56723"/>
                  </a:lnTo>
                  <a:lnTo>
                    <a:pt x="5269" y="59902"/>
                  </a:lnTo>
                  <a:lnTo>
                    <a:pt x="39499" y="3180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4"/>
            <p:cNvSpPr/>
            <p:nvPr/>
          </p:nvSpPr>
          <p:spPr>
            <a:xfrm>
              <a:off x="585473" y="3645727"/>
              <a:ext cx="1012161" cy="996121"/>
            </a:xfrm>
            <a:custGeom>
              <a:avLst/>
              <a:gdLst/>
              <a:ahLst/>
              <a:cxnLst/>
              <a:rect l="l" t="t" r="r" b="b"/>
              <a:pathLst>
                <a:path w="57550" h="56638" extrusionOk="0">
                  <a:moveTo>
                    <a:pt x="53240" y="0"/>
                  </a:moveTo>
                  <a:lnTo>
                    <a:pt x="0" y="52245"/>
                  </a:lnTo>
                  <a:lnTo>
                    <a:pt x="4310" y="56638"/>
                  </a:lnTo>
                  <a:lnTo>
                    <a:pt x="57549" y="4392"/>
                  </a:lnTo>
                  <a:lnTo>
                    <a:pt x="53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4"/>
            <p:cNvSpPr/>
            <p:nvPr/>
          </p:nvSpPr>
          <p:spPr>
            <a:xfrm>
              <a:off x="259049" y="3173960"/>
              <a:ext cx="1746333" cy="433198"/>
            </a:xfrm>
            <a:custGeom>
              <a:avLst/>
              <a:gdLst/>
              <a:ahLst/>
              <a:cxnLst/>
              <a:rect l="l" t="t" r="r" b="b"/>
              <a:pathLst>
                <a:path w="99294" h="24631" extrusionOk="0">
                  <a:moveTo>
                    <a:pt x="68136" y="0"/>
                  </a:moveTo>
                  <a:lnTo>
                    <a:pt x="68136" y="18478"/>
                  </a:lnTo>
                  <a:lnTo>
                    <a:pt x="3078" y="18478"/>
                  </a:lnTo>
                  <a:cubicBezTo>
                    <a:pt x="1378" y="18478"/>
                    <a:pt x="1" y="19856"/>
                    <a:pt x="1" y="21555"/>
                  </a:cubicBezTo>
                  <a:cubicBezTo>
                    <a:pt x="1" y="23253"/>
                    <a:pt x="1378" y="24631"/>
                    <a:pt x="3078" y="24631"/>
                  </a:cubicBezTo>
                  <a:lnTo>
                    <a:pt x="74289" y="24631"/>
                  </a:lnTo>
                  <a:lnTo>
                    <a:pt x="74289" y="6153"/>
                  </a:lnTo>
                  <a:lnTo>
                    <a:pt x="85852" y="6153"/>
                  </a:lnTo>
                  <a:cubicBezTo>
                    <a:pt x="89870" y="6153"/>
                    <a:pt x="93140" y="9423"/>
                    <a:pt x="93140" y="13443"/>
                  </a:cubicBezTo>
                  <a:lnTo>
                    <a:pt x="93140" y="21555"/>
                  </a:lnTo>
                  <a:cubicBezTo>
                    <a:pt x="93140" y="23253"/>
                    <a:pt x="94517" y="24631"/>
                    <a:pt x="96217" y="24631"/>
                  </a:cubicBezTo>
                  <a:cubicBezTo>
                    <a:pt x="97916" y="24631"/>
                    <a:pt x="99294" y="23253"/>
                    <a:pt x="99294" y="21555"/>
                  </a:cubicBezTo>
                  <a:lnTo>
                    <a:pt x="99294" y="13442"/>
                  </a:lnTo>
                  <a:cubicBezTo>
                    <a:pt x="99294" y="6030"/>
                    <a:pt x="93264" y="0"/>
                    <a:pt x="85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4"/>
            <p:cNvSpPr/>
            <p:nvPr/>
          </p:nvSpPr>
          <p:spPr>
            <a:xfrm>
              <a:off x="-172443" y="2631051"/>
              <a:ext cx="1535793" cy="1512525"/>
            </a:xfrm>
            <a:custGeom>
              <a:avLst/>
              <a:gdLst/>
              <a:ahLst/>
              <a:cxnLst/>
              <a:rect l="l" t="t" r="r" b="b"/>
              <a:pathLst>
                <a:path w="87323" h="86000" extrusionOk="0">
                  <a:moveTo>
                    <a:pt x="14128" y="0"/>
                  </a:moveTo>
                  <a:cubicBezTo>
                    <a:pt x="12837" y="0"/>
                    <a:pt x="0" y="20478"/>
                    <a:pt x="6536" y="29779"/>
                  </a:cubicBezTo>
                  <a:cubicBezTo>
                    <a:pt x="12500" y="38266"/>
                    <a:pt x="51845" y="38683"/>
                    <a:pt x="59534" y="38683"/>
                  </a:cubicBezTo>
                  <a:cubicBezTo>
                    <a:pt x="60373" y="38683"/>
                    <a:pt x="60835" y="38678"/>
                    <a:pt x="60835" y="38678"/>
                  </a:cubicBezTo>
                  <a:lnTo>
                    <a:pt x="60835" y="38678"/>
                  </a:lnTo>
                  <a:cubicBezTo>
                    <a:pt x="60835" y="38679"/>
                    <a:pt x="53371" y="46910"/>
                    <a:pt x="49926" y="65159"/>
                  </a:cubicBezTo>
                  <a:cubicBezTo>
                    <a:pt x="46652" y="82499"/>
                    <a:pt x="47133" y="84451"/>
                    <a:pt x="47133" y="84451"/>
                  </a:cubicBezTo>
                  <a:lnTo>
                    <a:pt x="54058" y="85999"/>
                  </a:lnTo>
                  <a:cubicBezTo>
                    <a:pt x="54058" y="85999"/>
                    <a:pt x="87322" y="36876"/>
                    <a:pt x="83404" y="29244"/>
                  </a:cubicBezTo>
                  <a:cubicBezTo>
                    <a:pt x="79486" y="21610"/>
                    <a:pt x="32068" y="10683"/>
                    <a:pt x="32068" y="10683"/>
                  </a:cubicBezTo>
                  <a:lnTo>
                    <a:pt x="35796" y="5862"/>
                  </a:lnTo>
                  <a:lnTo>
                    <a:pt x="14169" y="9"/>
                  </a:lnTo>
                  <a:cubicBezTo>
                    <a:pt x="14157" y="3"/>
                    <a:pt x="14143" y="0"/>
                    <a:pt x="1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4"/>
            <p:cNvSpPr/>
            <p:nvPr/>
          </p:nvSpPr>
          <p:spPr>
            <a:xfrm>
              <a:off x="1383312" y="1766749"/>
              <a:ext cx="324964" cy="32678"/>
            </a:xfrm>
            <a:custGeom>
              <a:avLst/>
              <a:gdLst/>
              <a:ahLst/>
              <a:cxnLst/>
              <a:rect l="l" t="t" r="r" b="b"/>
              <a:pathLst>
                <a:path w="18477" h="1858" extrusionOk="0">
                  <a:moveTo>
                    <a:pt x="930" y="1"/>
                  </a:moveTo>
                  <a:cubicBezTo>
                    <a:pt x="416" y="1"/>
                    <a:pt x="0" y="416"/>
                    <a:pt x="0" y="929"/>
                  </a:cubicBezTo>
                  <a:cubicBezTo>
                    <a:pt x="0" y="1442"/>
                    <a:pt x="416" y="1858"/>
                    <a:pt x="930" y="1858"/>
                  </a:cubicBezTo>
                  <a:lnTo>
                    <a:pt x="17548" y="1858"/>
                  </a:lnTo>
                  <a:cubicBezTo>
                    <a:pt x="18061" y="1858"/>
                    <a:pt x="18477" y="1442"/>
                    <a:pt x="18477" y="929"/>
                  </a:cubicBezTo>
                  <a:cubicBezTo>
                    <a:pt x="18477" y="416"/>
                    <a:pt x="18061" y="1"/>
                    <a:pt x="17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4"/>
            <p:cNvSpPr/>
            <p:nvPr/>
          </p:nvSpPr>
          <p:spPr>
            <a:xfrm>
              <a:off x="937874" y="1707338"/>
              <a:ext cx="606030" cy="381526"/>
            </a:xfrm>
            <a:custGeom>
              <a:avLst/>
              <a:gdLst/>
              <a:ahLst/>
              <a:cxnLst/>
              <a:rect l="l" t="t" r="r" b="b"/>
              <a:pathLst>
                <a:path w="34458" h="21693" extrusionOk="0">
                  <a:moveTo>
                    <a:pt x="6187" y="1"/>
                  </a:moveTo>
                  <a:cubicBezTo>
                    <a:pt x="5795" y="137"/>
                    <a:pt x="0" y="7812"/>
                    <a:pt x="1175" y="12824"/>
                  </a:cubicBezTo>
                  <a:cubicBezTo>
                    <a:pt x="2350" y="17837"/>
                    <a:pt x="6795" y="21692"/>
                    <a:pt x="6795" y="21692"/>
                  </a:cubicBezTo>
                  <a:cubicBezTo>
                    <a:pt x="6795" y="21692"/>
                    <a:pt x="32657" y="12433"/>
                    <a:pt x="34458" y="6168"/>
                  </a:cubicBezTo>
                  <a:lnTo>
                    <a:pt x="61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4"/>
            <p:cNvSpPr/>
            <p:nvPr/>
          </p:nvSpPr>
          <p:spPr>
            <a:xfrm>
              <a:off x="983039" y="1590997"/>
              <a:ext cx="493189" cy="208570"/>
            </a:xfrm>
            <a:custGeom>
              <a:avLst/>
              <a:gdLst/>
              <a:ahLst/>
              <a:cxnLst/>
              <a:rect l="l" t="t" r="r" b="b"/>
              <a:pathLst>
                <a:path w="28042" h="11859" extrusionOk="0">
                  <a:moveTo>
                    <a:pt x="12660" y="1"/>
                  </a:moveTo>
                  <a:cubicBezTo>
                    <a:pt x="8783" y="1"/>
                    <a:pt x="5408" y="1266"/>
                    <a:pt x="3313" y="3370"/>
                  </a:cubicBezTo>
                  <a:cubicBezTo>
                    <a:pt x="1" y="6698"/>
                    <a:pt x="293" y="11650"/>
                    <a:pt x="293" y="11859"/>
                  </a:cubicBezTo>
                  <a:cubicBezTo>
                    <a:pt x="293" y="11859"/>
                    <a:pt x="12379" y="11849"/>
                    <a:pt x="20520" y="11849"/>
                  </a:cubicBezTo>
                  <a:cubicBezTo>
                    <a:pt x="24590" y="11849"/>
                    <a:pt x="27674" y="11851"/>
                    <a:pt x="27767" y="11859"/>
                  </a:cubicBezTo>
                  <a:cubicBezTo>
                    <a:pt x="27768" y="11859"/>
                    <a:pt x="27768" y="11859"/>
                    <a:pt x="27768" y="11859"/>
                  </a:cubicBezTo>
                  <a:cubicBezTo>
                    <a:pt x="28042" y="11859"/>
                    <a:pt x="25814" y="4306"/>
                    <a:pt x="21880" y="2305"/>
                  </a:cubicBezTo>
                  <a:cubicBezTo>
                    <a:pt x="18744" y="709"/>
                    <a:pt x="15562" y="1"/>
                    <a:pt x="1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4"/>
            <p:cNvSpPr/>
            <p:nvPr/>
          </p:nvSpPr>
          <p:spPr>
            <a:xfrm>
              <a:off x="974298" y="1799549"/>
              <a:ext cx="549609" cy="504691"/>
            </a:xfrm>
            <a:custGeom>
              <a:avLst/>
              <a:gdLst/>
              <a:ahLst/>
              <a:cxnLst/>
              <a:rect l="l" t="t" r="r" b="b"/>
              <a:pathLst>
                <a:path w="31250" h="28696" extrusionOk="0">
                  <a:moveTo>
                    <a:pt x="21401" y="1"/>
                  </a:moveTo>
                  <a:cubicBezTo>
                    <a:pt x="12725" y="1"/>
                    <a:pt x="9320" y="9584"/>
                    <a:pt x="9320" y="9584"/>
                  </a:cubicBezTo>
                  <a:cubicBezTo>
                    <a:pt x="9320" y="9584"/>
                    <a:pt x="8993" y="5333"/>
                    <a:pt x="6439" y="5333"/>
                  </a:cubicBezTo>
                  <a:cubicBezTo>
                    <a:pt x="6210" y="5333"/>
                    <a:pt x="5963" y="5367"/>
                    <a:pt x="5696" y="5442"/>
                  </a:cubicBezTo>
                  <a:cubicBezTo>
                    <a:pt x="2459" y="6348"/>
                    <a:pt x="3625" y="11008"/>
                    <a:pt x="5696" y="12302"/>
                  </a:cubicBezTo>
                  <a:cubicBezTo>
                    <a:pt x="7767" y="13597"/>
                    <a:pt x="5696" y="18516"/>
                    <a:pt x="0" y="20328"/>
                  </a:cubicBezTo>
                  <a:cubicBezTo>
                    <a:pt x="0" y="20328"/>
                    <a:pt x="1151" y="28695"/>
                    <a:pt x="7119" y="28695"/>
                  </a:cubicBezTo>
                  <a:cubicBezTo>
                    <a:pt x="7790" y="28695"/>
                    <a:pt x="8522" y="28589"/>
                    <a:pt x="9320" y="28354"/>
                  </a:cubicBezTo>
                  <a:lnTo>
                    <a:pt x="14627" y="24729"/>
                  </a:lnTo>
                  <a:cubicBezTo>
                    <a:pt x="14627" y="24729"/>
                    <a:pt x="16936" y="26364"/>
                    <a:pt x="19836" y="26364"/>
                  </a:cubicBezTo>
                  <a:cubicBezTo>
                    <a:pt x="21376" y="26364"/>
                    <a:pt x="23082" y="25904"/>
                    <a:pt x="24699" y="24493"/>
                  </a:cubicBezTo>
                  <a:cubicBezTo>
                    <a:pt x="31250" y="18776"/>
                    <a:pt x="30678" y="265"/>
                    <a:pt x="21747" y="6"/>
                  </a:cubicBezTo>
                  <a:cubicBezTo>
                    <a:pt x="21630" y="3"/>
                    <a:pt x="21515" y="1"/>
                    <a:pt x="2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4"/>
            <p:cNvSpPr/>
            <p:nvPr/>
          </p:nvSpPr>
          <p:spPr>
            <a:xfrm>
              <a:off x="736989" y="2120134"/>
              <a:ext cx="1036660" cy="1081772"/>
            </a:xfrm>
            <a:custGeom>
              <a:avLst/>
              <a:gdLst/>
              <a:ahLst/>
              <a:cxnLst/>
              <a:rect l="l" t="t" r="r" b="b"/>
              <a:pathLst>
                <a:path w="58943" h="61508" extrusionOk="0">
                  <a:moveTo>
                    <a:pt x="14891" y="1"/>
                  </a:moveTo>
                  <a:cubicBezTo>
                    <a:pt x="8791" y="1"/>
                    <a:pt x="725" y="8136"/>
                    <a:pt x="0" y="11275"/>
                  </a:cubicBezTo>
                  <a:cubicBezTo>
                    <a:pt x="0" y="11275"/>
                    <a:pt x="3915" y="24131"/>
                    <a:pt x="20161" y="41942"/>
                  </a:cubicBezTo>
                  <a:cubicBezTo>
                    <a:pt x="36407" y="59754"/>
                    <a:pt x="53512" y="61507"/>
                    <a:pt x="53512" y="61507"/>
                  </a:cubicBezTo>
                  <a:lnTo>
                    <a:pt x="58942" y="56515"/>
                  </a:lnTo>
                  <a:cubicBezTo>
                    <a:pt x="58942" y="56515"/>
                    <a:pt x="40944" y="49092"/>
                    <a:pt x="34384" y="34116"/>
                  </a:cubicBezTo>
                  <a:cubicBezTo>
                    <a:pt x="26203" y="15443"/>
                    <a:pt x="22801" y="2585"/>
                    <a:pt x="16946" y="359"/>
                  </a:cubicBezTo>
                  <a:cubicBezTo>
                    <a:pt x="16298" y="113"/>
                    <a:pt x="15609" y="1"/>
                    <a:pt x="14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4"/>
            <p:cNvSpPr/>
            <p:nvPr/>
          </p:nvSpPr>
          <p:spPr>
            <a:xfrm>
              <a:off x="1137738" y="1816838"/>
              <a:ext cx="132874" cy="155614"/>
            </a:xfrm>
            <a:custGeom>
              <a:avLst/>
              <a:gdLst/>
              <a:ahLst/>
              <a:cxnLst/>
              <a:rect l="l" t="t" r="r" b="b"/>
              <a:pathLst>
                <a:path w="7555" h="8848" extrusionOk="0">
                  <a:moveTo>
                    <a:pt x="7555" y="0"/>
                  </a:moveTo>
                  <a:lnTo>
                    <a:pt x="7555" y="0"/>
                  </a:lnTo>
                  <a:cubicBezTo>
                    <a:pt x="7554" y="0"/>
                    <a:pt x="54" y="1684"/>
                    <a:pt x="27" y="1684"/>
                  </a:cubicBezTo>
                  <a:cubicBezTo>
                    <a:pt x="1" y="1684"/>
                    <a:pt x="27" y="8601"/>
                    <a:pt x="27" y="8601"/>
                  </a:cubicBezTo>
                  <a:cubicBezTo>
                    <a:pt x="27" y="8601"/>
                    <a:pt x="306" y="8847"/>
                    <a:pt x="743" y="8847"/>
                  </a:cubicBezTo>
                  <a:cubicBezTo>
                    <a:pt x="1246" y="8847"/>
                    <a:pt x="1959" y="8520"/>
                    <a:pt x="2696" y="7112"/>
                  </a:cubicBezTo>
                  <a:cubicBezTo>
                    <a:pt x="4071" y="4483"/>
                    <a:pt x="4508" y="2133"/>
                    <a:pt x="7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4"/>
            <p:cNvSpPr/>
            <p:nvPr/>
          </p:nvSpPr>
          <p:spPr>
            <a:xfrm>
              <a:off x="1197536" y="1799426"/>
              <a:ext cx="403387" cy="102324"/>
            </a:xfrm>
            <a:custGeom>
              <a:avLst/>
              <a:gdLst/>
              <a:ahLst/>
              <a:cxnLst/>
              <a:rect l="l" t="t" r="r" b="b"/>
              <a:pathLst>
                <a:path w="22936" h="5818" extrusionOk="0">
                  <a:moveTo>
                    <a:pt x="1" y="1"/>
                  </a:moveTo>
                  <a:lnTo>
                    <a:pt x="731" y="1759"/>
                  </a:lnTo>
                  <a:cubicBezTo>
                    <a:pt x="731" y="1759"/>
                    <a:pt x="5152" y="5613"/>
                    <a:pt x="10110" y="5613"/>
                  </a:cubicBezTo>
                  <a:cubicBezTo>
                    <a:pt x="10178" y="5613"/>
                    <a:pt x="10247" y="5612"/>
                    <a:pt x="10315" y="5611"/>
                  </a:cubicBezTo>
                  <a:lnTo>
                    <a:pt x="9468" y="3687"/>
                  </a:lnTo>
                  <a:lnTo>
                    <a:pt x="9468" y="3687"/>
                  </a:lnTo>
                  <a:cubicBezTo>
                    <a:pt x="9469" y="3687"/>
                    <a:pt x="11816" y="5817"/>
                    <a:pt x="14953" y="5817"/>
                  </a:cubicBezTo>
                  <a:cubicBezTo>
                    <a:pt x="17381" y="5817"/>
                    <a:pt x="20283" y="4540"/>
                    <a:pt x="2293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4"/>
            <p:cNvSpPr/>
            <p:nvPr/>
          </p:nvSpPr>
          <p:spPr>
            <a:xfrm>
              <a:off x="1571499" y="3060925"/>
              <a:ext cx="297246" cy="250393"/>
            </a:xfrm>
            <a:custGeom>
              <a:avLst/>
              <a:gdLst/>
              <a:ahLst/>
              <a:cxnLst/>
              <a:rect l="l" t="t" r="r" b="b"/>
              <a:pathLst>
                <a:path w="16901" h="14237" extrusionOk="0">
                  <a:moveTo>
                    <a:pt x="5648" y="0"/>
                  </a:moveTo>
                  <a:lnTo>
                    <a:pt x="1" y="6587"/>
                  </a:lnTo>
                  <a:lnTo>
                    <a:pt x="5017" y="8015"/>
                  </a:lnTo>
                  <a:lnTo>
                    <a:pt x="8683" y="13433"/>
                  </a:lnTo>
                  <a:cubicBezTo>
                    <a:pt x="8683" y="13433"/>
                    <a:pt x="12273" y="14236"/>
                    <a:pt x="13876" y="14236"/>
                  </a:cubicBezTo>
                  <a:cubicBezTo>
                    <a:pt x="14152" y="14236"/>
                    <a:pt x="14369" y="14213"/>
                    <a:pt x="14499" y="14157"/>
                  </a:cubicBezTo>
                  <a:cubicBezTo>
                    <a:pt x="15383" y="13778"/>
                    <a:pt x="16900" y="8089"/>
                    <a:pt x="15762" y="5687"/>
                  </a:cubicBezTo>
                  <a:cubicBezTo>
                    <a:pt x="14624" y="3285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4"/>
            <p:cNvSpPr/>
            <p:nvPr/>
          </p:nvSpPr>
          <p:spPr>
            <a:xfrm>
              <a:off x="588217" y="4051805"/>
              <a:ext cx="427288" cy="287186"/>
            </a:xfrm>
            <a:custGeom>
              <a:avLst/>
              <a:gdLst/>
              <a:ahLst/>
              <a:cxnLst/>
              <a:rect l="l" t="t" r="r" b="b"/>
              <a:pathLst>
                <a:path w="24295" h="16329" extrusionOk="0">
                  <a:moveTo>
                    <a:pt x="3798" y="1"/>
                  </a:moveTo>
                  <a:cubicBezTo>
                    <a:pt x="3798" y="1"/>
                    <a:pt x="963" y="3109"/>
                    <a:pt x="613" y="5217"/>
                  </a:cubicBezTo>
                  <a:cubicBezTo>
                    <a:pt x="262" y="7326"/>
                    <a:pt x="1" y="8593"/>
                    <a:pt x="1" y="8593"/>
                  </a:cubicBezTo>
                  <a:lnTo>
                    <a:pt x="21084" y="16328"/>
                  </a:lnTo>
                  <a:cubicBezTo>
                    <a:pt x="21084" y="16328"/>
                    <a:pt x="24295" y="15005"/>
                    <a:pt x="23428" y="13085"/>
                  </a:cubicBezTo>
                  <a:cubicBezTo>
                    <a:pt x="22561" y="11165"/>
                    <a:pt x="12532" y="2638"/>
                    <a:pt x="12532" y="2638"/>
                  </a:cubicBezTo>
                  <a:lnTo>
                    <a:pt x="3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4"/>
            <p:cNvSpPr/>
            <p:nvPr/>
          </p:nvSpPr>
          <p:spPr>
            <a:xfrm>
              <a:off x="541522" y="4287565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80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4"/>
            <p:cNvSpPr/>
            <p:nvPr/>
          </p:nvSpPr>
          <p:spPr>
            <a:xfrm>
              <a:off x="-53023" y="2095406"/>
              <a:ext cx="1225690" cy="796239"/>
            </a:xfrm>
            <a:custGeom>
              <a:avLst/>
              <a:gdLst/>
              <a:ahLst/>
              <a:cxnLst/>
              <a:rect l="l" t="t" r="r" b="b"/>
              <a:pathLst>
                <a:path w="69691" h="45273" extrusionOk="0">
                  <a:moveTo>
                    <a:pt x="53649" y="0"/>
                  </a:moveTo>
                  <a:cubicBezTo>
                    <a:pt x="51445" y="0"/>
                    <a:pt x="48985" y="294"/>
                    <a:pt x="46257" y="944"/>
                  </a:cubicBezTo>
                  <a:cubicBezTo>
                    <a:pt x="29314" y="4978"/>
                    <a:pt x="0" y="32845"/>
                    <a:pt x="0" y="32845"/>
                  </a:cubicBezTo>
                  <a:cubicBezTo>
                    <a:pt x="0" y="32845"/>
                    <a:pt x="0" y="45272"/>
                    <a:pt x="25841" y="45272"/>
                  </a:cubicBezTo>
                  <a:cubicBezTo>
                    <a:pt x="29504" y="45272"/>
                    <a:pt x="33687" y="45023"/>
                    <a:pt x="38462" y="44452"/>
                  </a:cubicBezTo>
                  <a:cubicBezTo>
                    <a:pt x="38462" y="44452"/>
                    <a:pt x="68525" y="23805"/>
                    <a:pt x="69159" y="15200"/>
                  </a:cubicBezTo>
                  <a:cubicBezTo>
                    <a:pt x="69690" y="7979"/>
                    <a:pt x="65135" y="0"/>
                    <a:pt x="5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4"/>
            <p:cNvSpPr/>
            <p:nvPr/>
          </p:nvSpPr>
          <p:spPr>
            <a:xfrm>
              <a:off x="68418" y="2346872"/>
              <a:ext cx="854454" cy="397917"/>
            </a:xfrm>
            <a:custGeom>
              <a:avLst/>
              <a:gdLst/>
              <a:ahLst/>
              <a:cxnLst/>
              <a:rect l="l" t="t" r="r" b="b"/>
              <a:pathLst>
                <a:path w="48583" h="22625" extrusionOk="0">
                  <a:moveTo>
                    <a:pt x="7640" y="1"/>
                  </a:moveTo>
                  <a:lnTo>
                    <a:pt x="0" y="7828"/>
                  </a:lnTo>
                  <a:cubicBezTo>
                    <a:pt x="0" y="7828"/>
                    <a:pt x="19332" y="22624"/>
                    <a:pt x="37592" y="22624"/>
                  </a:cubicBezTo>
                  <a:cubicBezTo>
                    <a:pt x="39474" y="22624"/>
                    <a:pt x="41345" y="22467"/>
                    <a:pt x="43182" y="22120"/>
                  </a:cubicBezTo>
                  <a:cubicBezTo>
                    <a:pt x="43494" y="22060"/>
                    <a:pt x="43782" y="21910"/>
                    <a:pt x="44009" y="21688"/>
                  </a:cubicBezTo>
                  <a:lnTo>
                    <a:pt x="48582" y="17283"/>
                  </a:lnTo>
                  <a:cubicBezTo>
                    <a:pt x="48582" y="17283"/>
                    <a:pt x="16213" y="12672"/>
                    <a:pt x="7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4"/>
            <p:cNvSpPr/>
            <p:nvPr/>
          </p:nvSpPr>
          <p:spPr>
            <a:xfrm>
              <a:off x="401578" y="2031001"/>
              <a:ext cx="818382" cy="310542"/>
            </a:xfrm>
            <a:custGeom>
              <a:avLst/>
              <a:gdLst/>
              <a:ahLst/>
              <a:cxnLst/>
              <a:rect l="l" t="t" r="r" b="b"/>
              <a:pathLst>
                <a:path w="46532" h="17657" extrusionOk="0">
                  <a:moveTo>
                    <a:pt x="20001" y="1"/>
                  </a:moveTo>
                  <a:cubicBezTo>
                    <a:pt x="8301" y="1"/>
                    <a:pt x="0" y="7749"/>
                    <a:pt x="0" y="7749"/>
                  </a:cubicBezTo>
                  <a:lnTo>
                    <a:pt x="12384" y="7218"/>
                  </a:lnTo>
                  <a:cubicBezTo>
                    <a:pt x="12559" y="6956"/>
                    <a:pt x="18170" y="5227"/>
                    <a:pt x="24722" y="5227"/>
                  </a:cubicBezTo>
                  <a:cubicBezTo>
                    <a:pt x="31437" y="5227"/>
                    <a:pt x="39141" y="7044"/>
                    <a:pt x="42992" y="14119"/>
                  </a:cubicBezTo>
                  <a:lnTo>
                    <a:pt x="44585" y="17657"/>
                  </a:lnTo>
                  <a:cubicBezTo>
                    <a:pt x="44585" y="17657"/>
                    <a:pt x="46531" y="8457"/>
                    <a:pt x="29900" y="1911"/>
                  </a:cubicBezTo>
                  <a:cubicBezTo>
                    <a:pt x="26423" y="542"/>
                    <a:pt x="23093" y="1"/>
                    <a:pt x="20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4"/>
            <p:cNvSpPr/>
            <p:nvPr/>
          </p:nvSpPr>
          <p:spPr>
            <a:xfrm>
              <a:off x="-40448" y="2204361"/>
              <a:ext cx="498184" cy="360579"/>
            </a:xfrm>
            <a:custGeom>
              <a:avLst/>
              <a:gdLst/>
              <a:ahLst/>
              <a:cxnLst/>
              <a:rect l="l" t="t" r="r" b="b"/>
              <a:pathLst>
                <a:path w="28326" h="20502" extrusionOk="0">
                  <a:moveTo>
                    <a:pt x="20436" y="1"/>
                  </a:moveTo>
                  <a:cubicBezTo>
                    <a:pt x="13268" y="1"/>
                    <a:pt x="5782" y="5092"/>
                    <a:pt x="3361" y="7858"/>
                  </a:cubicBezTo>
                  <a:cubicBezTo>
                    <a:pt x="0" y="11699"/>
                    <a:pt x="6082" y="20502"/>
                    <a:pt x="6082" y="20502"/>
                  </a:cubicBezTo>
                  <a:lnTo>
                    <a:pt x="28326" y="2738"/>
                  </a:lnTo>
                  <a:cubicBezTo>
                    <a:pt x="25954" y="768"/>
                    <a:pt x="23219" y="1"/>
                    <a:pt x="20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C773B0B-F805-41B9-B2AA-561A4F9D992F}"/>
              </a:ext>
            </a:extLst>
          </p:cNvPr>
          <p:cNvSpPr/>
          <p:nvPr/>
        </p:nvSpPr>
        <p:spPr>
          <a:xfrm>
            <a:off x="2984519" y="3635829"/>
            <a:ext cx="3246120" cy="780112"/>
          </a:xfrm>
          <a:prstGeom prst="rect">
            <a:avLst/>
          </a:prstGeom>
          <a:solidFill>
            <a:srgbClr val="FFF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7A4138-9A19-4097-825C-1CFC110F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90" y="1866839"/>
            <a:ext cx="3223539" cy="14098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EFEA22-BDFE-4CDB-803E-0A10EB97E395}"/>
              </a:ext>
            </a:extLst>
          </p:cNvPr>
          <p:cNvSpPr/>
          <p:nvPr/>
        </p:nvSpPr>
        <p:spPr>
          <a:xfrm>
            <a:off x="2817854" y="298729"/>
            <a:ext cx="4049760" cy="1408609"/>
          </a:xfrm>
          <a:prstGeom prst="rect">
            <a:avLst/>
          </a:prstGeom>
          <a:solidFill>
            <a:srgbClr val="FFF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發想點</a:t>
            </a:r>
          </a:p>
        </p:txBody>
      </p:sp>
      <p:sp>
        <p:nvSpPr>
          <p:cNvPr id="716" name="Google Shape;716;p55"/>
          <p:cNvSpPr txBox="1">
            <a:spLocks noGrp="1"/>
          </p:cNvSpPr>
          <p:nvPr>
            <p:ph type="subTitle" idx="1"/>
          </p:nvPr>
        </p:nvSpPr>
        <p:spPr>
          <a:xfrm>
            <a:off x="3748741" y="2313850"/>
            <a:ext cx="5099824" cy="1086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每到用餐時間都因煩惱著要吃什麼而感到痛苦</a:t>
            </a:r>
            <a:r>
              <a:rPr lang="en-US" altLang="zh-TW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</a:p>
          <a:p>
            <a:pPr algn="l">
              <a:lnSpc>
                <a:spcPct val="150000"/>
              </a:lnSpc>
            </a:pPr>
            <a:r>
              <a:rPr lang="zh-TW" altLang="en-US" dirty="0">
                <a:solidFill>
                  <a:srgbClr val="7683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有些餐廳在</a:t>
            </a:r>
            <a:r>
              <a:rPr lang="en-US" altLang="zh-TW" dirty="0">
                <a:solidFill>
                  <a:srgbClr val="7683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solidFill>
                  <a:srgbClr val="7683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地圖上根本沒資訊，甚至還資訊錯誤</a:t>
            </a:r>
            <a:endParaRPr lang="en-US" altLang="zh-TW" dirty="0">
              <a:solidFill>
                <a:srgbClr val="7683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有了這個</a:t>
            </a:r>
            <a:r>
              <a:rPr lang="en-US" altLang="zh-TW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就可以幫忙決定吃什麼了</a:t>
            </a:r>
          </a:p>
        </p:txBody>
      </p:sp>
      <p:grpSp>
        <p:nvGrpSpPr>
          <p:cNvPr id="87" name="Google Shape;820;p57">
            <a:extLst>
              <a:ext uri="{FF2B5EF4-FFF2-40B4-BE49-F238E27FC236}">
                <a16:creationId xmlns:a16="http://schemas.microsoft.com/office/drawing/2014/main" id="{8DF27C9B-AD9D-4337-B2BF-C502B64081BF}"/>
              </a:ext>
            </a:extLst>
          </p:cNvPr>
          <p:cNvGrpSpPr/>
          <p:nvPr/>
        </p:nvGrpSpPr>
        <p:grpSpPr>
          <a:xfrm>
            <a:off x="905309" y="1321469"/>
            <a:ext cx="2378258" cy="2959957"/>
            <a:chOff x="3382878" y="1614602"/>
            <a:chExt cx="2378258" cy="2959957"/>
          </a:xfrm>
        </p:grpSpPr>
        <p:grpSp>
          <p:nvGrpSpPr>
            <p:cNvPr id="88" name="Google Shape;821;p57">
              <a:extLst>
                <a:ext uri="{FF2B5EF4-FFF2-40B4-BE49-F238E27FC236}">
                  <a16:creationId xmlns:a16="http://schemas.microsoft.com/office/drawing/2014/main" id="{16653251-EDFF-451D-BDB6-DC4031982533}"/>
                </a:ext>
              </a:extLst>
            </p:cNvPr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126" name="Google Shape;822;p57">
                <a:extLst>
                  <a:ext uri="{FF2B5EF4-FFF2-40B4-BE49-F238E27FC236}">
                    <a16:creationId xmlns:a16="http://schemas.microsoft.com/office/drawing/2014/main" id="{AA77DFBB-7392-4C6A-8D85-FF9F3B9E1BD2}"/>
                  </a:ext>
                </a:extLst>
              </p:cNvPr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23;p57">
                <a:extLst>
                  <a:ext uri="{FF2B5EF4-FFF2-40B4-BE49-F238E27FC236}">
                    <a16:creationId xmlns:a16="http://schemas.microsoft.com/office/drawing/2014/main" id="{2BD9FC30-394C-49E4-AB51-CAC5FCEE0554}"/>
                  </a:ext>
                </a:extLst>
              </p:cNvPr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24;p57">
                <a:extLst>
                  <a:ext uri="{FF2B5EF4-FFF2-40B4-BE49-F238E27FC236}">
                    <a16:creationId xmlns:a16="http://schemas.microsoft.com/office/drawing/2014/main" id="{BC901A1E-6471-47A0-8C35-730491361A43}"/>
                  </a:ext>
                </a:extLst>
              </p:cNvPr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avLst/>
                <a:gdLst/>
                <a:ahLst/>
                <a:cxnLst/>
                <a:rect l="l" t="t" r="r" b="b"/>
                <a:pathLst>
                  <a:path w="97276" h="189366" extrusionOk="0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25;p57">
                <a:extLst>
                  <a:ext uri="{FF2B5EF4-FFF2-40B4-BE49-F238E27FC236}">
                    <a16:creationId xmlns:a16="http://schemas.microsoft.com/office/drawing/2014/main" id="{6668F349-7577-49B3-96BE-9C8AD3A598A0}"/>
                  </a:ext>
                </a:extLst>
              </p:cNvPr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914" extrusionOk="0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rgbClr val="5A9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26;p57">
                <a:extLst>
                  <a:ext uri="{FF2B5EF4-FFF2-40B4-BE49-F238E27FC236}">
                    <a16:creationId xmlns:a16="http://schemas.microsoft.com/office/drawing/2014/main" id="{3816E0F6-141F-4C05-BEE4-3D9E0EA26363}"/>
                  </a:ext>
                </a:extLst>
              </p:cNvPr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avLst/>
                <a:gdLst/>
                <a:ahLst/>
                <a:cxnLst/>
                <a:rect l="l" t="t" r="r" b="b"/>
                <a:pathLst>
                  <a:path w="16990" h="1958" extrusionOk="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27;p57">
                <a:extLst>
                  <a:ext uri="{FF2B5EF4-FFF2-40B4-BE49-F238E27FC236}">
                    <a16:creationId xmlns:a16="http://schemas.microsoft.com/office/drawing/2014/main" id="{55CE47C7-FBBB-4866-9C76-E918191A922F}"/>
                  </a:ext>
                </a:extLst>
              </p:cNvPr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828;p57">
                <a:extLst>
                  <a:ext uri="{FF2B5EF4-FFF2-40B4-BE49-F238E27FC236}">
                    <a16:creationId xmlns:a16="http://schemas.microsoft.com/office/drawing/2014/main" id="{2E925C0D-B214-4EC2-90E0-49F9E2CC1FE0}"/>
                  </a:ext>
                </a:extLst>
              </p:cNvPr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avLst/>
                <a:gdLst/>
                <a:ahLst/>
                <a:cxnLst/>
                <a:rect l="l" t="t" r="r" b="b"/>
                <a:pathLst>
                  <a:path w="37201" h="37201" extrusionOk="0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829;p57">
                <a:extLst>
                  <a:ext uri="{FF2B5EF4-FFF2-40B4-BE49-F238E27FC236}">
                    <a16:creationId xmlns:a16="http://schemas.microsoft.com/office/drawing/2014/main" id="{2F7BB65D-4BC2-4DBD-B484-387A07EC83B7}"/>
                  </a:ext>
                </a:extLst>
              </p:cNvPr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830;p57">
                <a:extLst>
                  <a:ext uri="{FF2B5EF4-FFF2-40B4-BE49-F238E27FC236}">
                    <a16:creationId xmlns:a16="http://schemas.microsoft.com/office/drawing/2014/main" id="{2793ED5B-DB8C-4726-84DC-A1525E256BF0}"/>
                  </a:ext>
                </a:extLst>
              </p:cNvPr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831;p57">
                <a:extLst>
                  <a:ext uri="{FF2B5EF4-FFF2-40B4-BE49-F238E27FC236}">
                    <a16:creationId xmlns:a16="http://schemas.microsoft.com/office/drawing/2014/main" id="{99F8E6D7-B77D-4105-B67A-DB6834A87A04}"/>
                  </a:ext>
                </a:extLst>
              </p:cNvPr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173" name="Google Shape;832;p57">
                  <a:extLst>
                    <a:ext uri="{FF2B5EF4-FFF2-40B4-BE49-F238E27FC236}">
                      <a16:creationId xmlns:a16="http://schemas.microsoft.com/office/drawing/2014/main" id="{B403EE2A-96B1-499C-BA3D-A228872EC195}"/>
                    </a:ext>
                  </a:extLst>
                </p:cNvPr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22412" extrusionOk="0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833;p57">
                  <a:extLst>
                    <a:ext uri="{FF2B5EF4-FFF2-40B4-BE49-F238E27FC236}">
                      <a16:creationId xmlns:a16="http://schemas.microsoft.com/office/drawing/2014/main" id="{77CB3AC9-3DC4-416C-9CBC-545B9A387059}"/>
                    </a:ext>
                  </a:extLst>
                </p:cNvPr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22410" extrusionOk="0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834;p57">
                  <a:extLst>
                    <a:ext uri="{FF2B5EF4-FFF2-40B4-BE49-F238E27FC236}">
                      <a16:creationId xmlns:a16="http://schemas.microsoft.com/office/drawing/2014/main" id="{1FE06C1F-0F6E-4C5D-B2AA-83B4609BE02A}"/>
                    </a:ext>
                  </a:extLst>
                </p:cNvPr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2" h="22134" extrusionOk="0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835;p57">
                  <a:extLst>
                    <a:ext uri="{FF2B5EF4-FFF2-40B4-BE49-F238E27FC236}">
                      <a16:creationId xmlns:a16="http://schemas.microsoft.com/office/drawing/2014/main" id="{C805B227-DCC4-4B24-A9D0-F91491DC6C63}"/>
                    </a:ext>
                  </a:extLst>
                </p:cNvPr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6" h="7809" extrusionOk="0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836;p57">
                  <a:extLst>
                    <a:ext uri="{FF2B5EF4-FFF2-40B4-BE49-F238E27FC236}">
                      <a16:creationId xmlns:a16="http://schemas.microsoft.com/office/drawing/2014/main" id="{5E0A94CE-ED3D-4A86-9617-1489E81798EF}"/>
                    </a:ext>
                  </a:extLst>
                </p:cNvPr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7807" extrusionOk="0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837;p57">
                  <a:extLst>
                    <a:ext uri="{FF2B5EF4-FFF2-40B4-BE49-F238E27FC236}">
                      <a16:creationId xmlns:a16="http://schemas.microsoft.com/office/drawing/2014/main" id="{306D0ABE-A6A4-4FA1-A648-A332601E1658}"/>
                    </a:ext>
                  </a:extLst>
                </p:cNvPr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45" h="14232" extrusionOk="0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838;p57">
                  <a:extLst>
                    <a:ext uri="{FF2B5EF4-FFF2-40B4-BE49-F238E27FC236}">
                      <a16:creationId xmlns:a16="http://schemas.microsoft.com/office/drawing/2014/main" id="{6F490744-8424-4B74-89B0-A4BCDBC84460}"/>
                    </a:ext>
                  </a:extLst>
                </p:cNvPr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4232" extrusionOk="0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839;p57">
                  <a:extLst>
                    <a:ext uri="{FF2B5EF4-FFF2-40B4-BE49-F238E27FC236}">
                      <a16:creationId xmlns:a16="http://schemas.microsoft.com/office/drawing/2014/main" id="{B76A35D7-1FF7-404C-BF25-FC45082BED50}"/>
                    </a:ext>
                  </a:extLst>
                </p:cNvPr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6" h="4865" extrusionOk="0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840;p57">
                  <a:extLst>
                    <a:ext uri="{FF2B5EF4-FFF2-40B4-BE49-F238E27FC236}">
                      <a16:creationId xmlns:a16="http://schemas.microsoft.com/office/drawing/2014/main" id="{63C17FAE-0654-4D28-A955-E0D427D5A67F}"/>
                    </a:ext>
                  </a:extLst>
                </p:cNvPr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4865" extrusionOk="0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841;p57">
                  <a:extLst>
                    <a:ext uri="{FF2B5EF4-FFF2-40B4-BE49-F238E27FC236}">
                      <a16:creationId xmlns:a16="http://schemas.microsoft.com/office/drawing/2014/main" id="{5D63ADBC-FD6C-4DA1-8800-84A300CB6E4A}"/>
                    </a:ext>
                  </a:extLst>
                </p:cNvPr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4" h="6575" extrusionOk="0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842;p57">
                  <a:extLst>
                    <a:ext uri="{FF2B5EF4-FFF2-40B4-BE49-F238E27FC236}">
                      <a16:creationId xmlns:a16="http://schemas.microsoft.com/office/drawing/2014/main" id="{AFFA92C8-B7A9-4865-9CF4-2199EFD90F83}"/>
                    </a:ext>
                  </a:extLst>
                </p:cNvPr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6575" extrusionOk="0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843;p57">
                  <a:extLst>
                    <a:ext uri="{FF2B5EF4-FFF2-40B4-BE49-F238E27FC236}">
                      <a16:creationId xmlns:a16="http://schemas.microsoft.com/office/drawing/2014/main" id="{A136D09A-7837-4439-B937-E6AE211B7011}"/>
                    </a:ext>
                  </a:extLst>
                </p:cNvPr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844;p57">
                  <a:extLst>
                    <a:ext uri="{FF2B5EF4-FFF2-40B4-BE49-F238E27FC236}">
                      <a16:creationId xmlns:a16="http://schemas.microsoft.com/office/drawing/2014/main" id="{2FB0B683-E945-4845-BC26-C410AF8087D5}"/>
                    </a:ext>
                  </a:extLst>
                </p:cNvPr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" h="1710" extrusionOk="0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6" name="Google Shape;845;p57">
                <a:extLst>
                  <a:ext uri="{FF2B5EF4-FFF2-40B4-BE49-F238E27FC236}">
                    <a16:creationId xmlns:a16="http://schemas.microsoft.com/office/drawing/2014/main" id="{A24F24F9-88C0-4628-A37C-CC3D00243462}"/>
                  </a:ext>
                </a:extLst>
              </p:cNvPr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159" name="Google Shape;846;p57">
                  <a:extLst>
                    <a:ext uri="{FF2B5EF4-FFF2-40B4-BE49-F238E27FC236}">
                      <a16:creationId xmlns:a16="http://schemas.microsoft.com/office/drawing/2014/main" id="{6751BC30-0726-4B1F-8A73-74CF6D72991E}"/>
                    </a:ext>
                  </a:extLst>
                </p:cNvPr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19940" extrusionOk="0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847;p57">
                  <a:extLst>
                    <a:ext uri="{FF2B5EF4-FFF2-40B4-BE49-F238E27FC236}">
                      <a16:creationId xmlns:a16="http://schemas.microsoft.com/office/drawing/2014/main" id="{A9874BFD-1897-4F5E-AB84-7D683043A1F4}"/>
                    </a:ext>
                  </a:extLst>
                </p:cNvPr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19732" extrusionOk="0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848;p57">
                  <a:extLst>
                    <a:ext uri="{FF2B5EF4-FFF2-40B4-BE49-F238E27FC236}">
                      <a16:creationId xmlns:a16="http://schemas.microsoft.com/office/drawing/2014/main" id="{90C1035B-8556-4078-9904-684A0A7E3F5D}"/>
                    </a:ext>
                  </a:extLst>
                </p:cNvPr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" h="20076" extrusionOk="0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849;p57">
                  <a:extLst>
                    <a:ext uri="{FF2B5EF4-FFF2-40B4-BE49-F238E27FC236}">
                      <a16:creationId xmlns:a16="http://schemas.microsoft.com/office/drawing/2014/main" id="{EC6BB89C-A378-480C-B677-2D1D27843A04}"/>
                    </a:ext>
                  </a:extLst>
                </p:cNvPr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9768" extrusionOk="0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850;p57">
                  <a:extLst>
                    <a:ext uri="{FF2B5EF4-FFF2-40B4-BE49-F238E27FC236}">
                      <a16:creationId xmlns:a16="http://schemas.microsoft.com/office/drawing/2014/main" id="{76412A6B-5155-44D1-8F30-979E88F540A0}"/>
                    </a:ext>
                  </a:extLst>
                </p:cNvPr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851;p57">
                  <a:extLst>
                    <a:ext uri="{FF2B5EF4-FFF2-40B4-BE49-F238E27FC236}">
                      <a16:creationId xmlns:a16="http://schemas.microsoft.com/office/drawing/2014/main" id="{52C0D935-C3CA-4A2A-A1A0-5651A7B835F2}"/>
                    </a:ext>
                  </a:extLst>
                </p:cNvPr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2" h="19539" extrusionOk="0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852;p57">
                  <a:extLst>
                    <a:ext uri="{FF2B5EF4-FFF2-40B4-BE49-F238E27FC236}">
                      <a16:creationId xmlns:a16="http://schemas.microsoft.com/office/drawing/2014/main" id="{B9E1F39C-84FE-415E-A0FC-2E062B0FD356}"/>
                    </a:ext>
                  </a:extLst>
                </p:cNvPr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853;p57">
                  <a:extLst>
                    <a:ext uri="{FF2B5EF4-FFF2-40B4-BE49-F238E27FC236}">
                      <a16:creationId xmlns:a16="http://schemas.microsoft.com/office/drawing/2014/main" id="{CD771BF0-E328-41CE-8282-90885C6CDF8F}"/>
                    </a:ext>
                  </a:extLst>
                </p:cNvPr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1" h="19539" extrusionOk="0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854;p57">
                  <a:extLst>
                    <a:ext uri="{FF2B5EF4-FFF2-40B4-BE49-F238E27FC236}">
                      <a16:creationId xmlns:a16="http://schemas.microsoft.com/office/drawing/2014/main" id="{1F16CA88-0645-4443-8D08-3F74E8EE61AA}"/>
                    </a:ext>
                  </a:extLst>
                </p:cNvPr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1" h="17508" extrusionOk="0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855;p57">
                  <a:extLst>
                    <a:ext uri="{FF2B5EF4-FFF2-40B4-BE49-F238E27FC236}">
                      <a16:creationId xmlns:a16="http://schemas.microsoft.com/office/drawing/2014/main" id="{2CBCD1D1-2BE9-4D09-ABC7-507CF4334A1D}"/>
                    </a:ext>
                  </a:extLst>
                </p:cNvPr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2" h="17509" extrusionOk="0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856;p57">
                  <a:extLst>
                    <a:ext uri="{FF2B5EF4-FFF2-40B4-BE49-F238E27FC236}">
                      <a16:creationId xmlns:a16="http://schemas.microsoft.com/office/drawing/2014/main" id="{AD189EC8-6687-453A-A446-59E184489817}"/>
                    </a:ext>
                  </a:extLst>
                </p:cNvPr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8" h="4688" extrusionOk="0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857;p57">
                  <a:extLst>
                    <a:ext uri="{FF2B5EF4-FFF2-40B4-BE49-F238E27FC236}">
                      <a16:creationId xmlns:a16="http://schemas.microsoft.com/office/drawing/2014/main" id="{0EBB04F5-0C84-4AD5-987B-57244202CC7E}"/>
                    </a:ext>
                  </a:extLst>
                </p:cNvPr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" h="4688" extrusionOk="0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858;p57">
                  <a:extLst>
                    <a:ext uri="{FF2B5EF4-FFF2-40B4-BE49-F238E27FC236}">
                      <a16:creationId xmlns:a16="http://schemas.microsoft.com/office/drawing/2014/main" id="{EFE10AF8-9835-4D2B-87E1-65DD3D2E88E6}"/>
                    </a:ext>
                  </a:extLst>
                </p:cNvPr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8" h="6398" extrusionOk="0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859;p57">
                  <a:extLst>
                    <a:ext uri="{FF2B5EF4-FFF2-40B4-BE49-F238E27FC236}">
                      <a16:creationId xmlns:a16="http://schemas.microsoft.com/office/drawing/2014/main" id="{B7C0E7E2-4525-4ED6-A1BD-520E2C60C065}"/>
                    </a:ext>
                  </a:extLst>
                </p:cNvPr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6398" extrusionOk="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7" name="Google Shape;860;p57">
                <a:extLst>
                  <a:ext uri="{FF2B5EF4-FFF2-40B4-BE49-F238E27FC236}">
                    <a16:creationId xmlns:a16="http://schemas.microsoft.com/office/drawing/2014/main" id="{051C3120-B8B4-482C-A0A3-E4BA193433D1}"/>
                  </a:ext>
                </a:extLst>
              </p:cNvPr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8418" h="6896" extrusionOk="0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61;p57">
                <a:extLst>
                  <a:ext uri="{FF2B5EF4-FFF2-40B4-BE49-F238E27FC236}">
                    <a16:creationId xmlns:a16="http://schemas.microsoft.com/office/drawing/2014/main" id="{F287AA39-8CDD-4C09-A2BA-174D885C2C8B}"/>
                  </a:ext>
                </a:extLst>
              </p:cNvPr>
              <p:cNvSpPr/>
              <p:nvPr/>
            </p:nvSpPr>
            <p:spPr>
              <a:xfrm>
                <a:off x="5003532" y="1687908"/>
                <a:ext cx="148093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11438" h="11440" extrusionOk="0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62;p57">
                <a:extLst>
                  <a:ext uri="{FF2B5EF4-FFF2-40B4-BE49-F238E27FC236}">
                    <a16:creationId xmlns:a16="http://schemas.microsoft.com/office/drawing/2014/main" id="{2BEFB1ED-6076-49BC-BA42-D6099151700A}"/>
                  </a:ext>
                </a:extLst>
              </p:cNvPr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11440" extrusionOk="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863;p57">
                <a:extLst>
                  <a:ext uri="{FF2B5EF4-FFF2-40B4-BE49-F238E27FC236}">
                    <a16:creationId xmlns:a16="http://schemas.microsoft.com/office/drawing/2014/main" id="{707D9972-EC51-47E0-85C7-1C75246D9E8B}"/>
                  </a:ext>
                </a:extLst>
              </p:cNvPr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15050" h="22991" extrusionOk="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864;p57">
                <a:extLst>
                  <a:ext uri="{FF2B5EF4-FFF2-40B4-BE49-F238E27FC236}">
                    <a16:creationId xmlns:a16="http://schemas.microsoft.com/office/drawing/2014/main" id="{10F0566B-ECE4-4A51-9FB2-484BF6A44999}"/>
                  </a:ext>
                </a:extLst>
              </p:cNvPr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865;p57">
                <a:extLst>
                  <a:ext uri="{FF2B5EF4-FFF2-40B4-BE49-F238E27FC236}">
                    <a16:creationId xmlns:a16="http://schemas.microsoft.com/office/drawing/2014/main" id="{D412E9AB-3E64-4FC9-9109-63DC4F267FE5}"/>
                  </a:ext>
                </a:extLst>
              </p:cNvPr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7524" h="22991" extrusionOk="0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866;p57">
                <a:extLst>
                  <a:ext uri="{FF2B5EF4-FFF2-40B4-BE49-F238E27FC236}">
                    <a16:creationId xmlns:a16="http://schemas.microsoft.com/office/drawing/2014/main" id="{BBF720B6-22E5-4DC6-895B-A572592D8B2B}"/>
                  </a:ext>
                </a:extLst>
              </p:cNvPr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14933" extrusionOk="0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867;p57">
                <a:extLst>
                  <a:ext uri="{FF2B5EF4-FFF2-40B4-BE49-F238E27FC236}">
                    <a16:creationId xmlns:a16="http://schemas.microsoft.com/office/drawing/2014/main" id="{A5639BD2-5121-441F-B100-B0E6F1B4897D}"/>
                  </a:ext>
                </a:extLst>
              </p:cNvPr>
              <p:cNvSpPr/>
              <p:nvPr/>
            </p:nvSpPr>
            <p:spPr>
              <a:xfrm>
                <a:off x="4990986" y="1836261"/>
                <a:ext cx="84456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14933" extrusionOk="0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" name="Google Shape;868;p57">
                <a:extLst>
                  <a:ext uri="{FF2B5EF4-FFF2-40B4-BE49-F238E27FC236}">
                    <a16:creationId xmlns:a16="http://schemas.microsoft.com/office/drawing/2014/main" id="{129C6C75-FD63-4B72-A093-3B2A9718DD59}"/>
                  </a:ext>
                </a:extLst>
              </p:cNvPr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146" name="Google Shape;869;p57">
                  <a:extLst>
                    <a:ext uri="{FF2B5EF4-FFF2-40B4-BE49-F238E27FC236}">
                      <a16:creationId xmlns:a16="http://schemas.microsoft.com/office/drawing/2014/main" id="{E751961B-A1A8-4F1B-9D61-1101A72C9B9B}"/>
                    </a:ext>
                  </a:extLst>
                </p:cNvPr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1775" extrusionOk="0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870;p57">
                  <a:extLst>
                    <a:ext uri="{FF2B5EF4-FFF2-40B4-BE49-F238E27FC236}">
                      <a16:creationId xmlns:a16="http://schemas.microsoft.com/office/drawing/2014/main" id="{8B7FDA6E-CBC9-4FA7-96D8-32009109C5A3}"/>
                    </a:ext>
                  </a:extLst>
                </p:cNvPr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21775" extrusionOk="0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871;p57">
                  <a:extLst>
                    <a:ext uri="{FF2B5EF4-FFF2-40B4-BE49-F238E27FC236}">
                      <a16:creationId xmlns:a16="http://schemas.microsoft.com/office/drawing/2014/main" id="{0523F17B-5B6C-469D-9C3A-4A337F810142}"/>
                    </a:ext>
                  </a:extLst>
                </p:cNvPr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5" h="29184" extrusionOk="0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872;p57">
                  <a:extLst>
                    <a:ext uri="{FF2B5EF4-FFF2-40B4-BE49-F238E27FC236}">
                      <a16:creationId xmlns:a16="http://schemas.microsoft.com/office/drawing/2014/main" id="{9F309E8A-E01D-473B-A79A-BFC92B0F57DD}"/>
                    </a:ext>
                  </a:extLst>
                </p:cNvPr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" h="29184" extrusionOk="0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873;p57">
                  <a:extLst>
                    <a:ext uri="{FF2B5EF4-FFF2-40B4-BE49-F238E27FC236}">
                      <a16:creationId xmlns:a16="http://schemas.microsoft.com/office/drawing/2014/main" id="{F701EE36-AA0F-446A-B23C-8D53DDD46518}"/>
                    </a:ext>
                  </a:extLst>
                </p:cNvPr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874;p57">
                  <a:extLst>
                    <a:ext uri="{FF2B5EF4-FFF2-40B4-BE49-F238E27FC236}">
                      <a16:creationId xmlns:a16="http://schemas.microsoft.com/office/drawing/2014/main" id="{6C11F211-8373-45F6-B166-DD5474C2F0A7}"/>
                    </a:ext>
                  </a:extLst>
                </p:cNvPr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875;p57">
                  <a:extLst>
                    <a:ext uri="{FF2B5EF4-FFF2-40B4-BE49-F238E27FC236}">
                      <a16:creationId xmlns:a16="http://schemas.microsoft.com/office/drawing/2014/main" id="{41BA7724-22B7-4FB7-BFB6-17C48B965351}"/>
                    </a:ext>
                  </a:extLst>
                </p:cNvPr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7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876;p57">
                  <a:extLst>
                    <a:ext uri="{FF2B5EF4-FFF2-40B4-BE49-F238E27FC236}">
                      <a16:creationId xmlns:a16="http://schemas.microsoft.com/office/drawing/2014/main" id="{38F34994-2424-46B0-86F0-649BF8B038DD}"/>
                    </a:ext>
                  </a:extLst>
                </p:cNvPr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7" extrusionOk="0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877;p57">
                  <a:extLst>
                    <a:ext uri="{FF2B5EF4-FFF2-40B4-BE49-F238E27FC236}">
                      <a16:creationId xmlns:a16="http://schemas.microsoft.com/office/drawing/2014/main" id="{FE2EB4ED-50E2-4348-BB53-F7D97AD3E6DC}"/>
                    </a:ext>
                  </a:extLst>
                </p:cNvPr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878;p57">
                  <a:extLst>
                    <a:ext uri="{FF2B5EF4-FFF2-40B4-BE49-F238E27FC236}">
                      <a16:creationId xmlns:a16="http://schemas.microsoft.com/office/drawing/2014/main" id="{EE1195AE-A9EA-4076-8C22-8EA9F3F0672E}"/>
                    </a:ext>
                  </a:extLst>
                </p:cNvPr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879;p57">
                  <a:extLst>
                    <a:ext uri="{FF2B5EF4-FFF2-40B4-BE49-F238E27FC236}">
                      <a16:creationId xmlns:a16="http://schemas.microsoft.com/office/drawing/2014/main" id="{7E2E717C-EFDF-44B7-9FA7-BCA5263A3F45}"/>
                    </a:ext>
                  </a:extLst>
                </p:cNvPr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880;p57">
                  <a:extLst>
                    <a:ext uri="{FF2B5EF4-FFF2-40B4-BE49-F238E27FC236}">
                      <a16:creationId xmlns:a16="http://schemas.microsoft.com/office/drawing/2014/main" id="{87FFD75E-A926-49B8-A2EC-A0C966EA8E7C}"/>
                    </a:ext>
                  </a:extLst>
                </p:cNvPr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6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881;p57">
                  <a:extLst>
                    <a:ext uri="{FF2B5EF4-FFF2-40B4-BE49-F238E27FC236}">
                      <a16:creationId xmlns:a16="http://schemas.microsoft.com/office/drawing/2014/main" id="{06001AEB-A9EA-4F2B-ACE3-A1C5BF9259AC}"/>
                    </a:ext>
                  </a:extLst>
                </p:cNvPr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" name="Google Shape;882;p57">
              <a:extLst>
                <a:ext uri="{FF2B5EF4-FFF2-40B4-BE49-F238E27FC236}">
                  <a16:creationId xmlns:a16="http://schemas.microsoft.com/office/drawing/2014/main" id="{724D9597-2BA6-48EB-9DEA-6C954FB28312}"/>
                </a:ext>
              </a:extLst>
            </p:cNvPr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108" name="Google Shape;883;p57">
                <a:extLst>
                  <a:ext uri="{FF2B5EF4-FFF2-40B4-BE49-F238E27FC236}">
                    <a16:creationId xmlns:a16="http://schemas.microsoft.com/office/drawing/2014/main" id="{F0DD2947-7B0E-493E-AA82-5652FC6109EB}"/>
                  </a:ext>
                </a:extLst>
              </p:cNvPr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39714" extrusionOk="0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84;p57">
                <a:extLst>
                  <a:ext uri="{FF2B5EF4-FFF2-40B4-BE49-F238E27FC236}">
                    <a16:creationId xmlns:a16="http://schemas.microsoft.com/office/drawing/2014/main" id="{40AC2D23-486E-4A43-9B51-487481D19272}"/>
                  </a:ext>
                </a:extLst>
              </p:cNvPr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avLst/>
                <a:gdLst/>
                <a:ahLst/>
                <a:cxnLst/>
                <a:rect l="l" t="t" r="r" b="b"/>
                <a:pathLst>
                  <a:path w="16558" h="84845" extrusionOk="0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85;p57">
                <a:extLst>
                  <a:ext uri="{FF2B5EF4-FFF2-40B4-BE49-F238E27FC236}">
                    <a16:creationId xmlns:a16="http://schemas.microsoft.com/office/drawing/2014/main" id="{8E587D21-1667-4072-A5D2-D9F60DD27CB2}"/>
                  </a:ext>
                </a:extLst>
              </p:cNvPr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10647" extrusionOk="0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86;p57">
                <a:extLst>
                  <a:ext uri="{FF2B5EF4-FFF2-40B4-BE49-F238E27FC236}">
                    <a16:creationId xmlns:a16="http://schemas.microsoft.com/office/drawing/2014/main" id="{17E3407B-487B-4F56-8F19-AB72D7D8290D}"/>
                  </a:ext>
                </a:extLst>
              </p:cNvPr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avLst/>
                <a:gdLst/>
                <a:ahLst/>
                <a:cxnLst/>
                <a:rect l="l" t="t" r="r" b="b"/>
                <a:pathLst>
                  <a:path w="23065" h="43151" extrusionOk="0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87;p57">
                <a:extLst>
                  <a:ext uri="{FF2B5EF4-FFF2-40B4-BE49-F238E27FC236}">
                    <a16:creationId xmlns:a16="http://schemas.microsoft.com/office/drawing/2014/main" id="{13E188C7-77BF-4C49-B0E8-7F1749922E48}"/>
                  </a:ext>
                </a:extLst>
              </p:cNvPr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avLst/>
                <a:gdLst/>
                <a:ahLst/>
                <a:cxnLst/>
                <a:rect l="l" t="t" r="r" b="b"/>
                <a:pathLst>
                  <a:path w="30250" h="86056" extrusionOk="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88;p57">
                <a:extLst>
                  <a:ext uri="{FF2B5EF4-FFF2-40B4-BE49-F238E27FC236}">
                    <a16:creationId xmlns:a16="http://schemas.microsoft.com/office/drawing/2014/main" id="{4DBAD84E-69DB-46FC-AF54-A6E2915A9E8A}"/>
                  </a:ext>
                </a:extLst>
              </p:cNvPr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avLst/>
                <a:gdLst/>
                <a:ahLst/>
                <a:cxnLst/>
                <a:rect l="l" t="t" r="r" b="b"/>
                <a:pathLst>
                  <a:path w="15609" h="10493" extrusionOk="0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89;p57">
                <a:extLst>
                  <a:ext uri="{FF2B5EF4-FFF2-40B4-BE49-F238E27FC236}">
                    <a16:creationId xmlns:a16="http://schemas.microsoft.com/office/drawing/2014/main" id="{92A93999-AD2C-4351-889C-6BC0FE79C05D}"/>
                  </a:ext>
                </a:extLst>
              </p:cNvPr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46546" extrusionOk="0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90;p57">
                <a:extLst>
                  <a:ext uri="{FF2B5EF4-FFF2-40B4-BE49-F238E27FC236}">
                    <a16:creationId xmlns:a16="http://schemas.microsoft.com/office/drawing/2014/main" id="{2D8FF631-F9AD-4F42-A91A-C45F1B0D3E1C}"/>
                  </a:ext>
                </a:extLst>
              </p:cNvPr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1568" extrusionOk="0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91;p57">
                <a:extLst>
                  <a:ext uri="{FF2B5EF4-FFF2-40B4-BE49-F238E27FC236}">
                    <a16:creationId xmlns:a16="http://schemas.microsoft.com/office/drawing/2014/main" id="{5E31A88D-E6DE-4CD1-AC1D-197C9D8A9449}"/>
                  </a:ext>
                </a:extLst>
              </p:cNvPr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6911" extrusionOk="0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92;p57">
                <a:extLst>
                  <a:ext uri="{FF2B5EF4-FFF2-40B4-BE49-F238E27FC236}">
                    <a16:creationId xmlns:a16="http://schemas.microsoft.com/office/drawing/2014/main" id="{62E4FCDE-BEFA-4C70-958B-E085FAD801F1}"/>
                  </a:ext>
                </a:extLst>
              </p:cNvPr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6136" extrusionOk="0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93;p57">
                <a:extLst>
                  <a:ext uri="{FF2B5EF4-FFF2-40B4-BE49-F238E27FC236}">
                    <a16:creationId xmlns:a16="http://schemas.microsoft.com/office/drawing/2014/main" id="{B19D4AEF-B514-413C-8DA4-9B9460362DF9}"/>
                  </a:ext>
                </a:extLst>
              </p:cNvPr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0228" extrusionOk="0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94;p57">
                <a:extLst>
                  <a:ext uri="{FF2B5EF4-FFF2-40B4-BE49-F238E27FC236}">
                    <a16:creationId xmlns:a16="http://schemas.microsoft.com/office/drawing/2014/main" id="{606B8662-4BB0-4A60-BA4A-81298DB0DAAB}"/>
                  </a:ext>
                </a:extLst>
              </p:cNvPr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5213" extrusionOk="0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rgbClr val="6248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95;p57">
                <a:extLst>
                  <a:ext uri="{FF2B5EF4-FFF2-40B4-BE49-F238E27FC236}">
                    <a16:creationId xmlns:a16="http://schemas.microsoft.com/office/drawing/2014/main" id="{DE3E0B4C-95DD-44A6-BD71-B33EFBB944F6}"/>
                  </a:ext>
                </a:extLst>
              </p:cNvPr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5205" extrusionOk="0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96;p57">
                <a:extLst>
                  <a:ext uri="{FF2B5EF4-FFF2-40B4-BE49-F238E27FC236}">
                    <a16:creationId xmlns:a16="http://schemas.microsoft.com/office/drawing/2014/main" id="{B5EF38AC-9036-436F-8741-5A7B6C9AC90D}"/>
                  </a:ext>
                </a:extLst>
              </p:cNvPr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18" extrusionOk="0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97;p57">
                <a:extLst>
                  <a:ext uri="{FF2B5EF4-FFF2-40B4-BE49-F238E27FC236}">
                    <a16:creationId xmlns:a16="http://schemas.microsoft.com/office/drawing/2014/main" id="{805E05BB-9791-4EA0-BE2D-B4B56CAEE32D}"/>
                  </a:ext>
                </a:extLst>
              </p:cNvPr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5102" extrusionOk="0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98;p57">
                <a:extLst>
                  <a:ext uri="{FF2B5EF4-FFF2-40B4-BE49-F238E27FC236}">
                    <a16:creationId xmlns:a16="http://schemas.microsoft.com/office/drawing/2014/main" id="{3F1F9515-E89D-4EF8-9243-A5FE5D64F54E}"/>
                  </a:ext>
                </a:extLst>
              </p:cNvPr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16003" h="10920" extrusionOk="0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99;p57">
                <a:extLst>
                  <a:ext uri="{FF2B5EF4-FFF2-40B4-BE49-F238E27FC236}">
                    <a16:creationId xmlns:a16="http://schemas.microsoft.com/office/drawing/2014/main" id="{B1D0A44E-D0CC-4E36-8859-459B1B22A012}"/>
                  </a:ext>
                </a:extLst>
              </p:cNvPr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avLst/>
                <a:gdLst/>
                <a:ahLst/>
                <a:cxnLst/>
                <a:rect l="l" t="t" r="r" b="b"/>
                <a:pathLst>
                  <a:path w="24102" h="13146" extrusionOk="0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900;p57">
                <a:extLst>
                  <a:ext uri="{FF2B5EF4-FFF2-40B4-BE49-F238E27FC236}">
                    <a16:creationId xmlns:a16="http://schemas.microsoft.com/office/drawing/2014/main" id="{F8906756-4938-426D-A447-0292AEDFEEDF}"/>
                  </a:ext>
                </a:extLst>
              </p:cNvPr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avLst/>
                <a:gdLst/>
                <a:ahLst/>
                <a:cxnLst/>
                <a:rect l="l" t="t" r="r" b="b"/>
                <a:pathLst>
                  <a:path w="24291" h="40857" extrusionOk="0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1;p57">
              <a:extLst>
                <a:ext uri="{FF2B5EF4-FFF2-40B4-BE49-F238E27FC236}">
                  <a16:creationId xmlns:a16="http://schemas.microsoft.com/office/drawing/2014/main" id="{AFAD6D58-E09B-4114-A8F6-1BCC023A44B8}"/>
                </a:ext>
              </a:extLst>
            </p:cNvPr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91" name="Google Shape;902;p57">
                <a:extLst>
                  <a:ext uri="{FF2B5EF4-FFF2-40B4-BE49-F238E27FC236}">
                    <a16:creationId xmlns:a16="http://schemas.microsoft.com/office/drawing/2014/main" id="{AADAAEB9-8029-439A-BA30-BE7F21671520}"/>
                  </a:ext>
                </a:extLst>
              </p:cNvPr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7628" extrusionOk="0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03;p57">
                <a:extLst>
                  <a:ext uri="{FF2B5EF4-FFF2-40B4-BE49-F238E27FC236}">
                    <a16:creationId xmlns:a16="http://schemas.microsoft.com/office/drawing/2014/main" id="{745C68D5-1309-4BB1-B34C-22418048A268}"/>
                  </a:ext>
                </a:extLst>
              </p:cNvPr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794" extrusionOk="0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04;p57">
                <a:extLst>
                  <a:ext uri="{FF2B5EF4-FFF2-40B4-BE49-F238E27FC236}">
                    <a16:creationId xmlns:a16="http://schemas.microsoft.com/office/drawing/2014/main" id="{2E2629AE-612F-43FC-B751-2A80C7AB3E3E}"/>
                  </a:ext>
                </a:extLst>
              </p:cNvPr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7363" extrusionOk="0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05;p57">
                <a:extLst>
                  <a:ext uri="{FF2B5EF4-FFF2-40B4-BE49-F238E27FC236}">
                    <a16:creationId xmlns:a16="http://schemas.microsoft.com/office/drawing/2014/main" id="{3AE1C2AA-9F4D-4622-A1E2-88CFCA22BC71}"/>
                  </a:ext>
                </a:extLst>
              </p:cNvPr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avLst/>
                <a:gdLst/>
                <a:ahLst/>
                <a:cxnLst/>
                <a:rect l="l" t="t" r="r" b="b"/>
                <a:pathLst>
                  <a:path w="29401" h="79726" extrusionOk="0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06;p57">
                <a:extLst>
                  <a:ext uri="{FF2B5EF4-FFF2-40B4-BE49-F238E27FC236}">
                    <a16:creationId xmlns:a16="http://schemas.microsoft.com/office/drawing/2014/main" id="{AD1C9514-595F-48DA-A2A6-5D0F73B8C83D}"/>
                  </a:ext>
                </a:extLst>
              </p:cNvPr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avLst/>
                <a:gdLst/>
                <a:ahLst/>
                <a:cxnLst/>
                <a:rect l="l" t="t" r="r" b="b"/>
                <a:pathLst>
                  <a:path w="14120" h="70146" extrusionOk="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07;p57">
                <a:extLst>
                  <a:ext uri="{FF2B5EF4-FFF2-40B4-BE49-F238E27FC236}">
                    <a16:creationId xmlns:a16="http://schemas.microsoft.com/office/drawing/2014/main" id="{556E49C8-C14D-42FC-9A6F-341E94861B5E}"/>
                  </a:ext>
                </a:extLst>
              </p:cNvPr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avLst/>
                <a:gdLst/>
                <a:ahLst/>
                <a:cxnLst/>
                <a:rect l="l" t="t" r="r" b="b"/>
                <a:pathLst>
                  <a:path w="24169" h="79641" extrusionOk="0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08;p57">
                <a:extLst>
                  <a:ext uri="{FF2B5EF4-FFF2-40B4-BE49-F238E27FC236}">
                    <a16:creationId xmlns:a16="http://schemas.microsoft.com/office/drawing/2014/main" id="{30F920C7-EDB6-41A7-A188-2C8A2AFE988C}"/>
                  </a:ext>
                </a:extLst>
              </p:cNvPr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avLst/>
                <a:gdLst/>
                <a:ahLst/>
                <a:cxnLst/>
                <a:rect l="l" t="t" r="r" b="b"/>
                <a:pathLst>
                  <a:path w="19703" h="16934" extrusionOk="0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09;p57">
                <a:extLst>
                  <a:ext uri="{FF2B5EF4-FFF2-40B4-BE49-F238E27FC236}">
                    <a16:creationId xmlns:a16="http://schemas.microsoft.com/office/drawing/2014/main" id="{84DF3B9D-3F0B-4ED6-8A99-D4995773544E}"/>
                  </a:ext>
                </a:extLst>
              </p:cNvPr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767" extrusionOk="0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10;p57">
                <a:extLst>
                  <a:ext uri="{FF2B5EF4-FFF2-40B4-BE49-F238E27FC236}">
                    <a16:creationId xmlns:a16="http://schemas.microsoft.com/office/drawing/2014/main" id="{6FDE3F64-5473-4EFA-9EC5-47466CE89AC2}"/>
                  </a:ext>
                </a:extLst>
              </p:cNvPr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avLst/>
                <a:gdLst/>
                <a:ahLst/>
                <a:cxnLst/>
                <a:rect l="l" t="t" r="r" b="b"/>
                <a:pathLst>
                  <a:path w="6916" h="7824" extrusionOk="0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11;p57">
                <a:extLst>
                  <a:ext uri="{FF2B5EF4-FFF2-40B4-BE49-F238E27FC236}">
                    <a16:creationId xmlns:a16="http://schemas.microsoft.com/office/drawing/2014/main" id="{E10AC08C-9C02-4847-942E-127D9412010C}"/>
                  </a:ext>
                </a:extLst>
              </p:cNvPr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avLst/>
                <a:gdLst/>
                <a:ahLst/>
                <a:cxnLst/>
                <a:rect l="l" t="t" r="r" b="b"/>
                <a:pathLst>
                  <a:path w="7142" h="4012" extrusionOk="0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12;p57">
                <a:extLst>
                  <a:ext uri="{FF2B5EF4-FFF2-40B4-BE49-F238E27FC236}">
                    <a16:creationId xmlns:a16="http://schemas.microsoft.com/office/drawing/2014/main" id="{7847E805-F695-4E31-9B7E-B4E1375DF741}"/>
                  </a:ext>
                </a:extLst>
              </p:cNvPr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avLst/>
                <a:gdLst/>
                <a:ahLst/>
                <a:cxnLst/>
                <a:rect l="l" t="t" r="r" b="b"/>
                <a:pathLst>
                  <a:path w="30816" h="79022" extrusionOk="0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13;p57">
                <a:extLst>
                  <a:ext uri="{FF2B5EF4-FFF2-40B4-BE49-F238E27FC236}">
                    <a16:creationId xmlns:a16="http://schemas.microsoft.com/office/drawing/2014/main" id="{4AAC1BC0-4819-4FD4-9BF7-4F9F6DF364C5}"/>
                  </a:ext>
                </a:extLst>
              </p:cNvPr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8030" extrusionOk="0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14;p57">
                <a:extLst>
                  <a:ext uri="{FF2B5EF4-FFF2-40B4-BE49-F238E27FC236}">
                    <a16:creationId xmlns:a16="http://schemas.microsoft.com/office/drawing/2014/main" id="{0BF217CF-6A70-4707-BEFC-9C66C07D289E}"/>
                  </a:ext>
                </a:extLst>
              </p:cNvPr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avLst/>
                <a:gdLst/>
                <a:ahLst/>
                <a:cxnLst/>
                <a:rect l="l" t="t" r="r" b="b"/>
                <a:pathLst>
                  <a:path w="34234" h="31641" extrusionOk="0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15;p57">
                <a:extLst>
                  <a:ext uri="{FF2B5EF4-FFF2-40B4-BE49-F238E27FC236}">
                    <a16:creationId xmlns:a16="http://schemas.microsoft.com/office/drawing/2014/main" id="{2A2DDE2D-AF02-4E81-8A95-03FA8D7C4615}"/>
                  </a:ext>
                </a:extLst>
              </p:cNvPr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avLst/>
                <a:gdLst/>
                <a:ahLst/>
                <a:cxnLst/>
                <a:rect l="l" t="t" r="r" b="b"/>
                <a:pathLst>
                  <a:path w="29631" h="52757" extrusionOk="0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16;p57">
                <a:extLst>
                  <a:ext uri="{FF2B5EF4-FFF2-40B4-BE49-F238E27FC236}">
                    <a16:creationId xmlns:a16="http://schemas.microsoft.com/office/drawing/2014/main" id="{7D530E91-252E-4BE2-A51F-B3E878CD4F93}"/>
                  </a:ext>
                </a:extLst>
              </p:cNvPr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avLst/>
                <a:gdLst/>
                <a:ahLst/>
                <a:cxnLst/>
                <a:rect l="l" t="t" r="r" b="b"/>
                <a:pathLst>
                  <a:path w="38468" h="18463" extrusionOk="0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17;p57">
                <a:extLst>
                  <a:ext uri="{FF2B5EF4-FFF2-40B4-BE49-F238E27FC236}">
                    <a16:creationId xmlns:a16="http://schemas.microsoft.com/office/drawing/2014/main" id="{8D2902BE-F036-4DC8-8A7C-A740C9CC56BE}"/>
                  </a:ext>
                </a:extLst>
              </p:cNvPr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avLst/>
                <a:gdLst/>
                <a:ahLst/>
                <a:cxnLst/>
                <a:rect l="l" t="t" r="r" b="b"/>
                <a:pathLst>
                  <a:path w="22685" h="38779" extrusionOk="0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18;p57">
                <a:extLst>
                  <a:ext uri="{FF2B5EF4-FFF2-40B4-BE49-F238E27FC236}">
                    <a16:creationId xmlns:a16="http://schemas.microsoft.com/office/drawing/2014/main" id="{DDA19D7D-BA47-4C39-AED4-5F473E86A2D0}"/>
                  </a:ext>
                </a:extLst>
              </p:cNvPr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955" extrusionOk="0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D6A9EB4-91F4-4A52-A7A4-E0BF2611BA7C}"/>
              </a:ext>
            </a:extLst>
          </p:cNvPr>
          <p:cNvCxnSpPr>
            <a:cxnSpLocks/>
          </p:cNvCxnSpPr>
          <p:nvPr/>
        </p:nvCxnSpPr>
        <p:spPr>
          <a:xfrm>
            <a:off x="2472588" y="7174981"/>
            <a:ext cx="4417780" cy="12700"/>
          </a:xfrm>
          <a:prstGeom prst="bentConnector4">
            <a:avLst>
              <a:gd name="adj1" fmla="val 1530"/>
              <a:gd name="adj2" fmla="val 2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499BA5A-9CFC-4605-A6EF-237130F7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6" y="1380821"/>
            <a:ext cx="778262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15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8A2117-FB7E-4497-8F3D-58724106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11" y="1200821"/>
            <a:ext cx="6380978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99582F-9653-43A9-A3BA-CB551C0C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9" y="120858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807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4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2167246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分析使用者需求</a:t>
            </a:r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5" name="Google Shape;1075;p64"/>
          <p:cNvSpPr txBox="1">
            <a:spLocks noGrp="1"/>
          </p:cNvSpPr>
          <p:nvPr>
            <p:ph type="subTitle" idx="1"/>
          </p:nvPr>
        </p:nvSpPr>
        <p:spPr>
          <a:xfrm>
            <a:off x="1200603" y="3663006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分析使用者對餐廳及菜色的要求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6" name="Google Shape;1076;p64"/>
          <p:cNvSpPr txBox="1">
            <a:spLocks noGrp="1"/>
          </p:cNvSpPr>
          <p:nvPr>
            <p:ph type="title" idx="2"/>
          </p:nvPr>
        </p:nvSpPr>
        <p:spPr>
          <a:xfrm>
            <a:off x="3818502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提供篩選服務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7" name="Google Shape;1077;p64"/>
          <p:cNvSpPr txBox="1">
            <a:spLocks noGrp="1"/>
          </p:cNvSpPr>
          <p:nvPr>
            <p:ph type="subTitle" idx="3"/>
          </p:nvPr>
        </p:nvSpPr>
        <p:spPr>
          <a:xfrm>
            <a:off x="3669681" y="3663006"/>
            <a:ext cx="2167245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根據使用者條件篩選符合的餐廳及菜單</a:t>
            </a:r>
          </a:p>
        </p:txBody>
      </p:sp>
      <p:sp>
        <p:nvSpPr>
          <p:cNvPr id="1078" name="Google Shape;1078;p64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隨機推薦餐廳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subTitle" idx="5"/>
          </p:nvPr>
        </p:nvSpPr>
        <p:spPr>
          <a:xfrm>
            <a:off x="6095517" y="3663006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幫助沒想法的使用者決定吃什麼</a:t>
            </a:r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功能性需求</a:t>
            </a:r>
          </a:p>
        </p:txBody>
      </p:sp>
      <p:sp>
        <p:nvSpPr>
          <p:cNvPr id="1082" name="Google Shape;1082;p64"/>
          <p:cNvSpPr/>
          <p:nvPr/>
        </p:nvSpPr>
        <p:spPr>
          <a:xfrm>
            <a:off x="1511876" y="167556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3" name="Google Shape;1083;p64"/>
          <p:cNvSpPr/>
          <p:nvPr/>
        </p:nvSpPr>
        <p:spPr>
          <a:xfrm>
            <a:off x="6451025" y="167556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64"/>
          <p:cNvGrpSpPr/>
          <p:nvPr/>
        </p:nvGrpSpPr>
        <p:grpSpPr>
          <a:xfrm>
            <a:off x="1852574" y="2017311"/>
            <a:ext cx="499704" cy="497616"/>
            <a:chOff x="3545301" y="2423523"/>
            <a:chExt cx="358134" cy="356637"/>
          </a:xfrm>
        </p:grpSpPr>
        <p:sp>
          <p:nvSpPr>
            <p:cNvPr id="1100" name="Google Shape;1100;p64"/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4"/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4"/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4"/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4"/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4"/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4"/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4"/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4"/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082;p64">
            <a:extLst>
              <a:ext uri="{FF2B5EF4-FFF2-40B4-BE49-F238E27FC236}">
                <a16:creationId xmlns:a16="http://schemas.microsoft.com/office/drawing/2014/main" id="{B35E1268-5BD9-48D1-BD6B-57265FF4CCCE}"/>
              </a:ext>
            </a:extLst>
          </p:cNvPr>
          <p:cNvSpPr/>
          <p:nvPr/>
        </p:nvSpPr>
        <p:spPr>
          <a:xfrm>
            <a:off x="3981072" y="167556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D1773D-35B2-4C85-B314-4E0B81A0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6" t="20841" r="23138" b="37175"/>
          <a:stretch/>
        </p:blipFill>
        <p:spPr>
          <a:xfrm>
            <a:off x="6636355" y="1935616"/>
            <a:ext cx="810439" cy="64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D97D41-35EA-4455-B029-E4506FED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622" y="199611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67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1075" grpId="0" build="p"/>
      <p:bldP spid="1076" grpId="0"/>
      <p:bldP spid="1077" grpId="0" build="p"/>
      <p:bldP spid="1078" grpId="0"/>
      <p:bldP spid="1079" grpId="0" build="p"/>
      <p:bldP spid="1082" grpId="0" animBg="1"/>
      <p:bldP spid="1083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4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反應時間</a:t>
            </a:r>
          </a:p>
        </p:txBody>
      </p:sp>
      <p:sp>
        <p:nvSpPr>
          <p:cNvPr id="1075" name="Google Shape;1075;p64"/>
          <p:cNvSpPr txBox="1">
            <a:spLocks noGrp="1"/>
          </p:cNvSpPr>
          <p:nvPr>
            <p:ph type="subTitle" idx="1"/>
          </p:nvPr>
        </p:nvSpPr>
        <p:spPr>
          <a:xfrm>
            <a:off x="1085201" y="3592934"/>
            <a:ext cx="2353376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設完篩選條件後，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後台分析反應時間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6" name="Google Shape;1076;p64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使用性</a:t>
            </a:r>
          </a:p>
        </p:txBody>
      </p:sp>
      <p:sp>
        <p:nvSpPr>
          <p:cNvPr id="1077" name="Google Shape;1077;p64"/>
          <p:cNvSpPr txBox="1">
            <a:spLocks noGrp="1"/>
          </p:cNvSpPr>
          <p:nvPr>
            <p:ph type="subTitle" idx="3"/>
          </p:nvPr>
        </p:nvSpPr>
        <p:spPr>
          <a:xfrm>
            <a:off x="3681725" y="3590689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人性化設計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易上手</a:t>
            </a:r>
          </a:p>
        </p:txBody>
      </p:sp>
      <p:sp>
        <p:nvSpPr>
          <p:cNvPr id="1078" name="Google Shape;1078;p64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維護性</a:t>
            </a:r>
          </a:p>
        </p:txBody>
      </p:sp>
      <p:sp>
        <p:nvSpPr>
          <p:cNvPr id="1079" name="Google Shape;1079;p64"/>
          <p:cNvSpPr txBox="1">
            <a:spLocks noGrp="1"/>
          </p:cNvSpPr>
          <p:nvPr>
            <p:ph type="subTitle" idx="5"/>
          </p:nvPr>
        </p:nvSpPr>
        <p:spPr>
          <a:xfrm>
            <a:off x="6037621" y="3590689"/>
            <a:ext cx="2026732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易維護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管理部分程式碼</a:t>
            </a:r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</a:p>
        </p:txBody>
      </p:sp>
      <p:sp>
        <p:nvSpPr>
          <p:cNvPr id="1081" name="Google Shape;1081;p64"/>
          <p:cNvSpPr/>
          <p:nvPr/>
        </p:nvSpPr>
        <p:spPr>
          <a:xfrm>
            <a:off x="1511875" y="1669610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4"/>
          <p:cNvSpPr/>
          <p:nvPr/>
        </p:nvSpPr>
        <p:spPr>
          <a:xfrm>
            <a:off x="3981450" y="1669610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4"/>
          <p:cNvSpPr/>
          <p:nvPr/>
        </p:nvSpPr>
        <p:spPr>
          <a:xfrm>
            <a:off x="6451025" y="1669610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" name="Google Shape;1109;p64"/>
          <p:cNvGrpSpPr/>
          <p:nvPr/>
        </p:nvGrpSpPr>
        <p:grpSpPr>
          <a:xfrm>
            <a:off x="6771516" y="2013745"/>
            <a:ext cx="540119" cy="492830"/>
            <a:chOff x="1989911" y="2306065"/>
            <a:chExt cx="387099" cy="353207"/>
          </a:xfrm>
        </p:grpSpPr>
        <p:sp>
          <p:nvSpPr>
            <p:cNvPr id="1110" name="Google Shape;1110;p64"/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4"/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4"/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4"/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4"/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4"/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4"/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391;p68">
            <a:extLst>
              <a:ext uri="{FF2B5EF4-FFF2-40B4-BE49-F238E27FC236}">
                <a16:creationId xmlns:a16="http://schemas.microsoft.com/office/drawing/2014/main" id="{AC67EACD-AD82-441E-B29F-9D4B3F263E82}"/>
              </a:ext>
            </a:extLst>
          </p:cNvPr>
          <p:cNvGrpSpPr/>
          <p:nvPr/>
        </p:nvGrpSpPr>
        <p:grpSpPr>
          <a:xfrm>
            <a:off x="4261291" y="1990160"/>
            <a:ext cx="621418" cy="587557"/>
            <a:chOff x="6863329" y="2297708"/>
            <a:chExt cx="391460" cy="370129"/>
          </a:xfrm>
        </p:grpSpPr>
        <p:sp>
          <p:nvSpPr>
            <p:cNvPr id="49" name="Google Shape;1392;p68">
              <a:extLst>
                <a:ext uri="{FF2B5EF4-FFF2-40B4-BE49-F238E27FC236}">
                  <a16:creationId xmlns:a16="http://schemas.microsoft.com/office/drawing/2014/main" id="{62FF9DCE-41A0-4868-A954-CC9F6957513C}"/>
                </a:ext>
              </a:extLst>
            </p:cNvPr>
            <p:cNvSpPr/>
            <p:nvPr/>
          </p:nvSpPr>
          <p:spPr>
            <a:xfrm>
              <a:off x="6979029" y="2297708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393;p68">
              <a:extLst>
                <a:ext uri="{FF2B5EF4-FFF2-40B4-BE49-F238E27FC236}">
                  <a16:creationId xmlns:a16="http://schemas.microsoft.com/office/drawing/2014/main" id="{B7354981-8D6D-4F26-B695-AE1DC6969A9E}"/>
                </a:ext>
              </a:extLst>
            </p:cNvPr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68">
              <a:extLst>
                <a:ext uri="{FF2B5EF4-FFF2-40B4-BE49-F238E27FC236}">
                  <a16:creationId xmlns:a16="http://schemas.microsoft.com/office/drawing/2014/main" id="{FB94F7F8-5A9F-417C-975F-1A23A6629FD4}"/>
                </a:ext>
              </a:extLst>
            </p:cNvPr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68">
              <a:extLst>
                <a:ext uri="{FF2B5EF4-FFF2-40B4-BE49-F238E27FC236}">
                  <a16:creationId xmlns:a16="http://schemas.microsoft.com/office/drawing/2014/main" id="{EB623B12-CA5A-4BDD-BD82-31BDAC9BF255}"/>
                </a:ext>
              </a:extLst>
            </p:cNvPr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68">
              <a:extLst>
                <a:ext uri="{FF2B5EF4-FFF2-40B4-BE49-F238E27FC236}">
                  <a16:creationId xmlns:a16="http://schemas.microsoft.com/office/drawing/2014/main" id="{EE224FF1-B105-4061-8232-964296616DF9}"/>
                </a:ext>
              </a:extLst>
            </p:cNvPr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68">
              <a:extLst>
                <a:ext uri="{FF2B5EF4-FFF2-40B4-BE49-F238E27FC236}">
                  <a16:creationId xmlns:a16="http://schemas.microsoft.com/office/drawing/2014/main" id="{7EFD8E74-E340-42D9-8D9B-30620D1D2150}"/>
                </a:ext>
              </a:extLst>
            </p:cNvPr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68">
              <a:extLst>
                <a:ext uri="{FF2B5EF4-FFF2-40B4-BE49-F238E27FC236}">
                  <a16:creationId xmlns:a16="http://schemas.microsoft.com/office/drawing/2014/main" id="{E61319A3-66B7-4727-B3D0-85EDC5736EC7}"/>
                </a:ext>
              </a:extLst>
            </p:cNvPr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68">
              <a:extLst>
                <a:ext uri="{FF2B5EF4-FFF2-40B4-BE49-F238E27FC236}">
                  <a16:creationId xmlns:a16="http://schemas.microsoft.com/office/drawing/2014/main" id="{EE36FD9F-98E4-4696-B6B9-E1EFE1A31A7F}"/>
                </a:ext>
              </a:extLst>
            </p:cNvPr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68">
              <a:extLst>
                <a:ext uri="{FF2B5EF4-FFF2-40B4-BE49-F238E27FC236}">
                  <a16:creationId xmlns:a16="http://schemas.microsoft.com/office/drawing/2014/main" id="{B1EA283F-8100-4094-AA5D-1B3F07D7842F}"/>
                </a:ext>
              </a:extLst>
            </p:cNvPr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2F8EC8-30E1-4CA0-9238-54027F33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84" y="1990160"/>
            <a:ext cx="596083" cy="54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1075" grpId="0" build="p"/>
      <p:bldP spid="1076" grpId="0"/>
      <p:bldP spid="1077" grpId="0" build="p"/>
      <p:bldP spid="1078" grpId="0"/>
      <p:bldP spid="1079" grpId="0" build="p"/>
      <p:bldP spid="1081" grpId="0" animBg="1"/>
      <p:bldP spid="1082" grpId="0" animBg="1"/>
      <p:bldP spid="1083" grpId="0" animBg="1"/>
    </p:bld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547B4032E934E45994A7BD4CA67184A" ma:contentTypeVersion="2" ma:contentTypeDescription="建立新的文件。" ma:contentTypeScope="" ma:versionID="cf5d9c9ac646e759b3248af887c1c19f">
  <xsd:schema xmlns:xsd="http://www.w3.org/2001/XMLSchema" xmlns:xs="http://www.w3.org/2001/XMLSchema" xmlns:p="http://schemas.microsoft.com/office/2006/metadata/properties" xmlns:ns3="b4079492-b0e4-498b-95da-f7285ab306b1" targetNamespace="http://schemas.microsoft.com/office/2006/metadata/properties" ma:root="true" ma:fieldsID="4bd4ad690e27180cfb98497f3537dfdf" ns3:_="">
    <xsd:import namespace="b4079492-b0e4-498b-95da-f7285ab306b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079492-b0e4-498b-95da-f7285ab306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CB34AA-9A6F-4927-8AD8-4960F2422E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8DCEDD-EC57-48B0-932C-540180033EDC}">
  <ds:schemaRefs>
    <ds:schemaRef ds:uri="b4079492-b0e4-498b-95da-f7285ab306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CC7321-1844-4782-97B2-AF27ABFD090E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4079492-b0e4-498b-95da-f7285ab306b1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831</Words>
  <Application>Microsoft Office PowerPoint</Application>
  <PresentationFormat>如螢幕大小 (16:9)</PresentationFormat>
  <Paragraphs>213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Arial</vt:lpstr>
      <vt:lpstr>Roboto</vt:lpstr>
      <vt:lpstr>微軟正黑體</vt:lpstr>
      <vt:lpstr>Coiny</vt:lpstr>
      <vt:lpstr>Advent Pro</vt:lpstr>
      <vt:lpstr>Food Delivery App by Slidesgo</vt:lpstr>
      <vt:lpstr>等下吃什麼</vt:lpstr>
      <vt:lpstr>發想點&amp; 時程規劃</vt:lpstr>
      <vt:lpstr>發想點&amp; 時程規劃</vt:lpstr>
      <vt:lpstr>發想點</vt:lpstr>
      <vt:lpstr>PERT圖</vt:lpstr>
      <vt:lpstr>甘特圖</vt:lpstr>
      <vt:lpstr>功能與 非功能性需求</vt:lpstr>
      <vt:lpstr>分析使用者需求</vt:lpstr>
      <vt:lpstr>反應時間</vt:lpstr>
      <vt:lpstr>需求分析 &amp; 功能分解圖</vt:lpstr>
      <vt:lpstr>需求分析</vt:lpstr>
      <vt:lpstr>功能分解圖</vt:lpstr>
      <vt:lpstr>使用案例圖 及說明</vt:lpstr>
      <vt:lpstr>使用案例圖</vt:lpstr>
      <vt:lpstr>使用案例說明-設定個人資料</vt:lpstr>
      <vt:lpstr>使用案例說明-依據喜好條件篩選</vt:lpstr>
      <vt:lpstr>使用案例說明-資料維護與更新</vt:lpstr>
      <vt:lpstr>系統環境圖</vt:lpstr>
      <vt:lpstr>系統環境圖</vt:lpstr>
      <vt:lpstr>系統環境圖-圖0</vt:lpstr>
      <vt:lpstr>UML類別圖</vt:lpstr>
      <vt:lpstr>UML</vt:lpstr>
      <vt:lpstr>循序活動圖</vt:lpstr>
      <vt:lpstr>循序活動圖-設定個人資料</vt:lpstr>
      <vt:lpstr>循序活動圖-依據喜好條件篩選</vt:lpstr>
      <vt:lpstr>循序活動圖-資料維護與更新</vt:lpstr>
      <vt:lpstr>分鏡圖</vt:lpstr>
      <vt:lpstr>開始畫面</vt:lpstr>
      <vt:lpstr>忘記密碼</vt:lpstr>
      <vt:lpstr>註冊畫面&amp;個人檔案</vt:lpstr>
      <vt:lpstr>新增偏好</vt:lpstr>
      <vt:lpstr>篩選條件</vt:lpstr>
      <vt:lpstr>店家資訊與評價</vt:lpstr>
      <vt:lpstr>歷史紀錄</vt:lpstr>
      <vt:lpstr>實體關係圖</vt:lpstr>
      <vt:lpstr>實體關係圖</vt:lpstr>
      <vt:lpstr>DEMO</vt:lpstr>
      <vt:lpstr>操作影片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 APP</dc:title>
  <dc:creator>林悅如</dc:creator>
  <cp:lastModifiedBy>資管系一乙-林悅如</cp:lastModifiedBy>
  <cp:revision>2</cp:revision>
  <dcterms:modified xsi:type="dcterms:W3CDTF">2022-01-04T06:04:55Z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0x010100E547B4032E934E45994A7BD4CA67184A</vt:lpwstr>
  </property>
</Properties>
</file>